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9" r:id="rId1"/>
  </p:sldMasterIdLst>
  <p:sldIdLst>
    <p:sldId id="256" r:id="rId2"/>
    <p:sldId id="257" r:id="rId3"/>
    <p:sldId id="258" r:id="rId4"/>
    <p:sldId id="262" r:id="rId5"/>
    <p:sldId id="259" r:id="rId6"/>
    <p:sldId id="260" r:id="rId7"/>
    <p:sldId id="261" r:id="rId8"/>
    <p:sldId id="267" r:id="rId9"/>
    <p:sldId id="266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84" y="2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DA381740-063A-41A4-836D-85D14980EEF0}"/>
              </a:ext>
            </a:extLst>
          </p:cNvPr>
          <p:cNvSpPr/>
          <p:nvPr/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4EF9DF8-704A-44AE-8850-307DDACC93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1248" y="448056"/>
            <a:ext cx="10515600" cy="4069080"/>
          </a:xfrm>
        </p:spPr>
        <p:txBody>
          <a:bodyPr anchor="b">
            <a:noAutofit/>
          </a:bodyPr>
          <a:lstStyle>
            <a:lvl1pPr algn="l">
              <a:defRPr sz="9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C72E09-06F3-48B9-9B95-DE15EC9801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41248" y="4983480"/>
            <a:ext cx="10515600" cy="1124712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1CD474-E5E1-4D01-97F6-0C9FC09332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9/3/2022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36BBC7-EB9B-4B36-88E9-DBF65D270E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8786C7-DD8D-492F-9A9A-A7B3EBE27F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01786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07CF8D-FF51-4FD8-B968-A2C8507347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661A953-02EA-491B-A215-AF8420D74D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084D1E-BC98-44E4-8D2C-89CCDC2933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9/3/2022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3019EB-9C2B-4833-B72A-1476941597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F6E764-5688-45F5-94ED-A7357D2F56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89549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20E3CB6-3025-40BF-A04B-A7B0CB4C01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EDD5CB3-8B24-48C7-89D3-8DCAD36A45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0BC931-E2BF-4C1D-91AA-89F82F8268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9/3/2022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48A135-AEE9-4483-957E-3D143318DD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8DEFD4-A052-46B3-B2AE-F3091D8A2F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29799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5D02BC-5A24-47F7-A4DF-B93FBC0C51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E9219E-EE74-4093-94D6-F663E059C5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A61642-BFBA-48AE-A29C-C2AA7386A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9/3/2022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D2029B-6646-4DBF-A302-76A513FC6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6D4DFD-766F-4E45-A00C-2B5E8CE9A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 descr="Tag=AccentColor&#10;Flavor=Light&#10;Target=FillAndLine">
            <a:extLst>
              <a:ext uri="{FF2B5EF4-FFF2-40B4-BE49-F238E27FC236}">
                <a16:creationId xmlns:a16="http://schemas.microsoft.com/office/drawing/2014/main" id="{EBDD1931-9E86-4402-9A68-33A2D9EFB198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27837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C218C0-6540-400C-BB51-353D5FD5CB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448056"/>
            <a:ext cx="10515600" cy="4069080"/>
          </a:xfrm>
        </p:spPr>
        <p:txBody>
          <a:bodyPr anchor="b">
            <a:normAutofit/>
          </a:bodyPr>
          <a:lstStyle>
            <a:lvl1pPr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81CD69-43B3-4FF7-AA41-30C36C957E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8" y="4983480"/>
            <a:ext cx="10515600" cy="1124712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BF300D-5CBE-47E9-A193-E23C8314D0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9/3/2022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E7DF3F-C51A-4DB1-9FCE-E3E0D8E925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269CF4-FAAB-44EF-A2A5-8352B4AA38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417A8947-4521-4FE1-8E44-27363435CE1B}"/>
              </a:ext>
            </a:extLst>
          </p:cNvPr>
          <p:cNvSpPr/>
          <p:nvPr/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8526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ADE264-531D-49C1-A8AF-2B4C1D218F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B9A1B8-2F1B-46AA-858A-CFFF5AF7CE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929384"/>
            <a:ext cx="5181600" cy="425196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6B9631-18C0-43BD-8AF3-9137D6D4C2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929384"/>
            <a:ext cx="5181600" cy="42519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032FCA-14C6-4497-9C27-3F58062442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9/3/2022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1E5057-693B-4E10-958E-0ABE79FEC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0CECB1-0A35-4C10-9D3D-FE44042830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descr="Tag=AccentColor&#10;Flavor=Light&#10;Target=FillAndLine">
            <a:extLst>
              <a:ext uri="{FF2B5EF4-FFF2-40B4-BE49-F238E27FC236}">
                <a16:creationId xmlns:a16="http://schemas.microsoft.com/office/drawing/2014/main" id="{2FAAC677-2D37-4F63-9C4B-711A2988EE02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4845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8AE282-8875-4F49-AB21-E1C2BCAEA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712EA2-EF8C-4F18-BECF-AD121F7281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938528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3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7B59D4-E93F-40C1-A1A2-F1867830C6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926080"/>
            <a:ext cx="5157787" cy="326440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E810616-1C77-42AE-8449-D0B64E2B847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938528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3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A74E172-AFE8-48E4-BBB0-CA6D4EC112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926080"/>
            <a:ext cx="5183188" cy="32644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C9407CC-270D-4C98-B95C-7AE67D2E19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9/3/2022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54070D5-9B7B-47FC-9F75-F6AD960745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28EAC17-33BE-4265-8C06-644C2D34F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 descr="Tag=AccentColor&#10;Flavor=Light&#10;Target=FillAndLine">
            <a:extLst>
              <a:ext uri="{FF2B5EF4-FFF2-40B4-BE49-F238E27FC236}">
                <a16:creationId xmlns:a16="http://schemas.microsoft.com/office/drawing/2014/main" id="{F634C457-AEBF-47D7-9200-BAD05D138B12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94820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EE9AC0-40CD-4451-BF00-5E2FC7B745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3704" y="1728216"/>
            <a:ext cx="7781544" cy="3392424"/>
          </a:xfrm>
        </p:spPr>
        <p:txBody>
          <a:bodyPr>
            <a:normAutofit/>
          </a:bodyPr>
          <a:lstStyle>
            <a:lvl1pPr algn="ctr">
              <a:defRPr sz="7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6FD9A32-9C83-452B-BC69-CC6E95D3C9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9/3/2022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B87B83E-E23E-42DE-876D-F55908A97D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61C03A8-D428-4010-B413-13B1E99226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6" descr="Tag=AccentColor&#10;Flavor=Light&#10;Target=FillAndLine">
            <a:extLst>
              <a:ext uri="{FF2B5EF4-FFF2-40B4-BE49-F238E27FC236}">
                <a16:creationId xmlns:a16="http://schemas.microsoft.com/office/drawing/2014/main" id="{17F03060-85EC-4182-8C18-C6EE0D373E4B}"/>
              </a:ext>
            </a:extLst>
          </p:cNvPr>
          <p:cNvSpPr/>
          <p:nvPr/>
        </p:nvSpPr>
        <p:spPr>
          <a:xfrm>
            <a:off x="3974206" y="5126892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41385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72816A0-77C4-4A3F-87BD-A7321E3C84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9/3/2022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FC3464-F026-4C77-9441-55ECA5054D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7D9257-BADE-4D0B-AF0B-D09FE95FA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68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A1C48E-F751-45A2-9010-208B81EDBE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D501F6-8430-4758-8636-74D68E990E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03520" y="548640"/>
            <a:ext cx="6053328" cy="5431536"/>
          </a:xfrm>
        </p:spPr>
        <p:txBody>
          <a:bodyPr anchor="ctr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79DC39-A29C-494C-98B6-999746C5F3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2237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84C988-A6DB-469A-B8AA-31866F36E8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9/3/2022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BC39C3-81EB-4828-9AD3-2F1FAC521E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59376C-9810-49A5-BC9A-4E6A02175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B9F96F3A-E64D-4401-B02C-BCD5CAA97CFF}"/>
              </a:ext>
            </a:extLst>
          </p:cNvPr>
          <p:cNvSpPr/>
          <p:nvPr/>
        </p:nvSpPr>
        <p:spPr>
          <a:xfrm rot="5400000">
            <a:off x="2797492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3005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237704-80BD-41B0-8395-41618EC3AF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1920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4DA4032-EC66-4974-BD30-898B60E4B5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303520" y="548640"/>
            <a:ext cx="6053328" cy="543153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1802D0-5574-4631-BA49-92362F8E40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1920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2C2F5B-DDDD-4E64-94A9-99E46F4B06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9/3/2022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FA8D36-8865-48E7-8249-ED729A5F70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0F98C3-0B62-4361-8408-A01F70807C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FE511AB6-FEAF-4549-BA88-0764BD10B63D}"/>
              </a:ext>
            </a:extLst>
          </p:cNvPr>
          <p:cNvSpPr/>
          <p:nvPr/>
        </p:nvSpPr>
        <p:spPr>
          <a:xfrm rot="5400000">
            <a:off x="2798064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8425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F72D13B-FFCB-4650-AD3C-CB50373525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CA9470-DF15-46A1-BF0E-8A5367A4B0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3047CB-E94D-482F-BACA-681E96C0EC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345051-2045-45DA-935E-2E3CA1A69ADC}" type="datetimeFigureOut">
              <a:rPr lang="en-US" smtClean="0"/>
              <a:t>9/3/2022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FDA4B5-E797-42FC-8B7A-2294DF24A3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8ED201-6D0E-422C-B4EC-566A3DC298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CD31F4-64FA-4BA0-9498-67783267A8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87709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8" r:id="rId5"/>
    <p:sldLayoutId id="2147483692" r:id="rId6"/>
    <p:sldLayoutId id="2147483688" r:id="rId7"/>
    <p:sldLayoutId id="2147483689" r:id="rId8"/>
    <p:sldLayoutId id="2147483690" r:id="rId9"/>
    <p:sldLayoutId id="2147483691" r:id="rId10"/>
    <p:sldLayoutId id="2147483693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B7AD9F6-8CE7-4299-8FC6-328F4DCD3F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7AEBB03-5E87-1502-B117-7A8AA4E9825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297762" y="640080"/>
            <a:ext cx="6251110" cy="3566160"/>
          </a:xfrm>
        </p:spPr>
        <p:txBody>
          <a:bodyPr anchor="b">
            <a:normAutofit/>
          </a:bodyPr>
          <a:lstStyle/>
          <a:p>
            <a:pPr>
              <a:lnSpc>
                <a:spcPct val="90000"/>
              </a:lnSpc>
            </a:pPr>
            <a:r>
              <a:rPr lang="en-IN" sz="7400" dirty="0"/>
              <a:t>Association Rule in Data Mining</a:t>
            </a:r>
          </a:p>
        </p:txBody>
      </p:sp>
      <p:sp>
        <p:nvSpPr>
          <p:cNvPr id="10" name="Rectangle 6">
            <a:extLst>
              <a:ext uri="{FF2B5EF4-FFF2-40B4-BE49-F238E27FC236}">
                <a16:creationId xmlns:a16="http://schemas.microsoft.com/office/drawing/2014/main" id="{F49775AF-8896-43EE-92C6-83497D6DC5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12862" y="4409267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rgbClr val="E729BF"/>
          </a:solidFill>
          <a:ln w="38100" cap="rnd">
            <a:solidFill>
              <a:srgbClr val="E729BF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E83346FC-115C-6C1A-09B0-3555C511DC4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4335" r="47465"/>
          <a:stretch/>
        </p:blipFill>
        <p:spPr>
          <a:xfrm>
            <a:off x="1" y="10"/>
            <a:ext cx="4657344" cy="6857990"/>
          </a:xfrm>
          <a:custGeom>
            <a:avLst/>
            <a:gdLst/>
            <a:ahLst/>
            <a:cxnLst/>
            <a:rect l="l" t="t" r="r" b="b"/>
            <a:pathLst>
              <a:path w="4657344" h="6858000">
                <a:moveTo>
                  <a:pt x="0" y="0"/>
                </a:moveTo>
                <a:lnTo>
                  <a:pt x="3429755" y="0"/>
                </a:lnTo>
                <a:lnTo>
                  <a:pt x="3526016" y="148742"/>
                </a:lnTo>
                <a:cubicBezTo>
                  <a:pt x="3657740" y="365513"/>
                  <a:pt x="3777402" y="589569"/>
                  <a:pt x="3886489" y="819975"/>
                </a:cubicBezTo>
                <a:cubicBezTo>
                  <a:pt x="3891856" y="833492"/>
                  <a:pt x="3900663" y="845393"/>
                  <a:pt x="3912049" y="854514"/>
                </a:cubicBezTo>
                <a:cubicBezTo>
                  <a:pt x="3897352" y="819849"/>
                  <a:pt x="3883037" y="784928"/>
                  <a:pt x="3868083" y="750263"/>
                </a:cubicBezTo>
                <a:cubicBezTo>
                  <a:pt x="3806989" y="608712"/>
                  <a:pt x="3742478" y="469145"/>
                  <a:pt x="3674155" y="331786"/>
                </a:cubicBezTo>
                <a:lnTo>
                  <a:pt x="3496656" y="0"/>
                </a:lnTo>
                <a:lnTo>
                  <a:pt x="3554371" y="0"/>
                </a:lnTo>
                <a:lnTo>
                  <a:pt x="3661621" y="196614"/>
                </a:lnTo>
                <a:cubicBezTo>
                  <a:pt x="3856899" y="573253"/>
                  <a:pt x="4021071" y="966066"/>
                  <a:pt x="4161279" y="1371196"/>
                </a:cubicBezTo>
                <a:cubicBezTo>
                  <a:pt x="4379525" y="2007265"/>
                  <a:pt x="4530141" y="2664286"/>
                  <a:pt x="4610660" y="3331516"/>
                </a:cubicBezTo>
                <a:cubicBezTo>
                  <a:pt x="4652837" y="3672965"/>
                  <a:pt x="4671625" y="4013908"/>
                  <a:pt x="4645040" y="4357388"/>
                </a:cubicBezTo>
                <a:cubicBezTo>
                  <a:pt x="4613599" y="4758899"/>
                  <a:pt x="4566181" y="5157998"/>
                  <a:pt x="4485789" y="5552906"/>
                </a:cubicBezTo>
                <a:cubicBezTo>
                  <a:pt x="4397121" y="5988893"/>
                  <a:pt x="4276748" y="6414594"/>
                  <a:pt x="4117769" y="6828295"/>
                </a:cubicBezTo>
                <a:lnTo>
                  <a:pt x="4105288" y="6858000"/>
                </a:lnTo>
                <a:lnTo>
                  <a:pt x="4052520" y="6858000"/>
                </a:lnTo>
                <a:lnTo>
                  <a:pt x="4059369" y="6841549"/>
                </a:lnTo>
                <a:cubicBezTo>
                  <a:pt x="4147276" y="6614016"/>
                  <a:pt x="4224193" y="6380817"/>
                  <a:pt x="4291518" y="6142729"/>
                </a:cubicBezTo>
                <a:cubicBezTo>
                  <a:pt x="4350055" y="5935370"/>
                  <a:pt x="4393256" y="5723695"/>
                  <a:pt x="4443357" y="5513923"/>
                </a:cubicBezTo>
                <a:cubicBezTo>
                  <a:pt x="4444541" y="5502788"/>
                  <a:pt x="4445137" y="5491601"/>
                  <a:pt x="4445146" y="5480401"/>
                </a:cubicBezTo>
                <a:cubicBezTo>
                  <a:pt x="4408465" y="5607635"/>
                  <a:pt x="4379196" y="5719759"/>
                  <a:pt x="4344559" y="5830359"/>
                </a:cubicBezTo>
                <a:cubicBezTo>
                  <a:pt x="4254261" y="6118381"/>
                  <a:pt x="4150112" y="6398531"/>
                  <a:pt x="4031702" y="6670527"/>
                </a:cubicBezTo>
                <a:lnTo>
                  <a:pt x="3943824" y="6858000"/>
                </a:lnTo>
                <a:lnTo>
                  <a:pt x="0" y="6858000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5643322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2D2B266D-3625-4584-A5C3-7D3F672CFF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Graphical user interface, text, application, email&#10;&#10;Description automatically generated">
            <a:extLst>
              <a:ext uri="{FF2B5EF4-FFF2-40B4-BE49-F238E27FC236}">
                <a16:creationId xmlns:a16="http://schemas.microsoft.com/office/drawing/2014/main" id="{AB688846-CB01-CEB6-DC31-23502D74493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1" b="17849"/>
          <a:stretch/>
        </p:blipFill>
        <p:spPr>
          <a:xfrm>
            <a:off x="180279" y="161490"/>
            <a:ext cx="11827082" cy="6534092"/>
          </a:xfrm>
          <a:custGeom>
            <a:avLst/>
            <a:gdLst/>
            <a:ahLst/>
            <a:cxnLst/>
            <a:rect l="l" t="t" r="r" b="b"/>
            <a:pathLst>
              <a:path w="11827082" h="6534092">
                <a:moveTo>
                  <a:pt x="6610089" y="5"/>
                </a:moveTo>
                <a:cubicBezTo>
                  <a:pt x="6763993" y="-277"/>
                  <a:pt x="6862741" y="14300"/>
                  <a:pt x="6956523" y="21390"/>
                </a:cubicBezTo>
                <a:cubicBezTo>
                  <a:pt x="7271939" y="-12207"/>
                  <a:pt x="7581352" y="149"/>
                  <a:pt x="7768349" y="21390"/>
                </a:cubicBezTo>
                <a:lnTo>
                  <a:pt x="7831642" y="23688"/>
                </a:lnTo>
                <a:lnTo>
                  <a:pt x="7886307" y="21390"/>
                </a:lnTo>
                <a:cubicBezTo>
                  <a:pt x="7951978" y="17798"/>
                  <a:pt x="8007622" y="16567"/>
                  <a:pt x="8057445" y="16600"/>
                </a:cubicBezTo>
                <a:lnTo>
                  <a:pt x="8096254" y="17396"/>
                </a:lnTo>
                <a:lnTo>
                  <a:pt x="8199591" y="12947"/>
                </a:lnTo>
                <a:cubicBezTo>
                  <a:pt x="8247971" y="12558"/>
                  <a:pt x="8296272" y="14617"/>
                  <a:pt x="8344260" y="21390"/>
                </a:cubicBezTo>
                <a:lnTo>
                  <a:pt x="8355505" y="22738"/>
                </a:lnTo>
                <a:lnTo>
                  <a:pt x="8462217" y="21390"/>
                </a:lnTo>
                <a:cubicBezTo>
                  <a:pt x="8567700" y="16869"/>
                  <a:pt x="8666620" y="17239"/>
                  <a:pt x="8761697" y="18554"/>
                </a:cubicBezTo>
                <a:lnTo>
                  <a:pt x="8808871" y="19038"/>
                </a:lnTo>
                <a:lnTo>
                  <a:pt x="8941246" y="13930"/>
                </a:lnTo>
                <a:cubicBezTo>
                  <a:pt x="9040199" y="10800"/>
                  <a:pt x="9149474" y="10157"/>
                  <a:pt x="9260166" y="21390"/>
                </a:cubicBezTo>
                <a:lnTo>
                  <a:pt x="9339613" y="26448"/>
                </a:lnTo>
                <a:lnTo>
                  <a:pt x="9432845" y="28493"/>
                </a:lnTo>
                <a:cubicBezTo>
                  <a:pt x="9587011" y="31230"/>
                  <a:pt x="9744909" y="31599"/>
                  <a:pt x="9849954" y="21390"/>
                </a:cubicBezTo>
                <a:cubicBezTo>
                  <a:pt x="10060044" y="972"/>
                  <a:pt x="10204432" y="2657"/>
                  <a:pt x="10425865" y="21390"/>
                </a:cubicBezTo>
                <a:lnTo>
                  <a:pt x="10477895" y="25158"/>
                </a:lnTo>
                <a:lnTo>
                  <a:pt x="10566351" y="27751"/>
                </a:lnTo>
                <a:cubicBezTo>
                  <a:pt x="10727031" y="32755"/>
                  <a:pt x="10877889" y="35639"/>
                  <a:pt x="11001775" y="21390"/>
                </a:cubicBezTo>
                <a:cubicBezTo>
                  <a:pt x="11249546" y="-7108"/>
                  <a:pt x="11434553" y="12510"/>
                  <a:pt x="11813601" y="21390"/>
                </a:cubicBezTo>
                <a:cubicBezTo>
                  <a:pt x="11817928" y="208271"/>
                  <a:pt x="11818867" y="336567"/>
                  <a:pt x="11813601" y="475847"/>
                </a:cubicBezTo>
                <a:cubicBezTo>
                  <a:pt x="11808335" y="615127"/>
                  <a:pt x="11845853" y="1008651"/>
                  <a:pt x="11813601" y="1254916"/>
                </a:cubicBezTo>
                <a:cubicBezTo>
                  <a:pt x="11809570" y="1285699"/>
                  <a:pt x="11806768" y="1314174"/>
                  <a:pt x="11804923" y="1340777"/>
                </a:cubicBezTo>
                <a:lnTo>
                  <a:pt x="11803652" y="1373115"/>
                </a:lnTo>
                <a:lnTo>
                  <a:pt x="11804560" y="1395572"/>
                </a:lnTo>
                <a:cubicBezTo>
                  <a:pt x="11806656" y="1431340"/>
                  <a:pt x="11809600" y="1470662"/>
                  <a:pt x="11813601" y="1514605"/>
                </a:cubicBezTo>
                <a:cubicBezTo>
                  <a:pt x="11829606" y="1690380"/>
                  <a:pt x="11822955" y="1813845"/>
                  <a:pt x="11815628" y="1920902"/>
                </a:cubicBezTo>
                <a:lnTo>
                  <a:pt x="11811346" y="1995660"/>
                </a:lnTo>
                <a:lnTo>
                  <a:pt x="11813868" y="2104640"/>
                </a:lnTo>
                <a:lnTo>
                  <a:pt x="11817197" y="2264365"/>
                </a:lnTo>
                <a:lnTo>
                  <a:pt x="11821465" y="2306631"/>
                </a:lnTo>
                <a:cubicBezTo>
                  <a:pt x="11835170" y="2477814"/>
                  <a:pt x="11818400" y="2578773"/>
                  <a:pt x="11813601" y="2683208"/>
                </a:cubicBezTo>
                <a:cubicBezTo>
                  <a:pt x="11809487" y="2772725"/>
                  <a:pt x="11816027" y="2930030"/>
                  <a:pt x="11816192" y="3070653"/>
                </a:cubicBezTo>
                <a:lnTo>
                  <a:pt x="11813610" y="3202145"/>
                </a:lnTo>
                <a:lnTo>
                  <a:pt x="11813601" y="3267510"/>
                </a:lnTo>
                <a:cubicBezTo>
                  <a:pt x="11811419" y="3587194"/>
                  <a:pt x="11813535" y="3497122"/>
                  <a:pt x="11813601" y="3721967"/>
                </a:cubicBezTo>
                <a:cubicBezTo>
                  <a:pt x="11813617" y="3778178"/>
                  <a:pt x="11814293" y="3835214"/>
                  <a:pt x="11815131" y="3894088"/>
                </a:cubicBezTo>
                <a:lnTo>
                  <a:pt x="11816203" y="3972593"/>
                </a:lnTo>
                <a:lnTo>
                  <a:pt x="11816265" y="3973919"/>
                </a:lnTo>
                <a:cubicBezTo>
                  <a:pt x="11819902" y="4062998"/>
                  <a:pt x="11819694" y="4122248"/>
                  <a:pt x="11818174" y="4171327"/>
                </a:cubicBezTo>
                <a:lnTo>
                  <a:pt x="11817878" y="4178488"/>
                </a:lnTo>
                <a:lnTo>
                  <a:pt x="11818118" y="4277530"/>
                </a:lnTo>
                <a:cubicBezTo>
                  <a:pt x="11817612" y="4347824"/>
                  <a:pt x="11816272" y="4421987"/>
                  <a:pt x="11813601" y="4501036"/>
                </a:cubicBezTo>
                <a:cubicBezTo>
                  <a:pt x="11824398" y="4779554"/>
                  <a:pt x="11834923" y="4895505"/>
                  <a:pt x="11813601" y="5020415"/>
                </a:cubicBezTo>
                <a:cubicBezTo>
                  <a:pt x="11808270" y="5051643"/>
                  <a:pt x="11804885" y="5094410"/>
                  <a:pt x="11802984" y="5145366"/>
                </a:cubicBezTo>
                <a:lnTo>
                  <a:pt x="11802805" y="5153576"/>
                </a:lnTo>
                <a:lnTo>
                  <a:pt x="11813601" y="5280104"/>
                </a:lnTo>
                <a:cubicBezTo>
                  <a:pt x="11848339" y="5545832"/>
                  <a:pt x="11803810" y="5568088"/>
                  <a:pt x="11813601" y="5734561"/>
                </a:cubicBezTo>
                <a:cubicBezTo>
                  <a:pt x="11814825" y="5755370"/>
                  <a:pt x="11815354" y="5777180"/>
                  <a:pt x="11815391" y="5800160"/>
                </a:cubicBezTo>
                <a:lnTo>
                  <a:pt x="11814403" y="5861994"/>
                </a:lnTo>
                <a:lnTo>
                  <a:pt x="11814897" y="5940552"/>
                </a:lnTo>
                <a:cubicBezTo>
                  <a:pt x="11813455" y="6007961"/>
                  <a:pt x="11810716" y="6074118"/>
                  <a:pt x="11808410" y="6139030"/>
                </a:cubicBezTo>
                <a:lnTo>
                  <a:pt x="11805249" y="6294204"/>
                </a:lnTo>
                <a:lnTo>
                  <a:pt x="11806853" y="6377232"/>
                </a:lnTo>
                <a:lnTo>
                  <a:pt x="11813601" y="6513630"/>
                </a:lnTo>
                <a:cubicBezTo>
                  <a:pt x="11755932" y="6520071"/>
                  <a:pt x="11702085" y="6522123"/>
                  <a:pt x="11651008" y="6521869"/>
                </a:cubicBezTo>
                <a:lnTo>
                  <a:pt x="11606878" y="6520178"/>
                </a:lnTo>
                <a:lnTo>
                  <a:pt x="11480359" y="6526470"/>
                </a:lnTo>
                <a:cubicBezTo>
                  <a:pt x="11411497" y="6529079"/>
                  <a:pt x="11340067" y="6529281"/>
                  <a:pt x="11235913" y="6522672"/>
                </a:cubicBezTo>
                <a:lnTo>
                  <a:pt x="11167376" y="6517338"/>
                </a:lnTo>
                <a:lnTo>
                  <a:pt x="11118099" y="6519937"/>
                </a:lnTo>
                <a:cubicBezTo>
                  <a:pt x="11008080" y="6519923"/>
                  <a:pt x="10918905" y="6505169"/>
                  <a:pt x="10779737" y="6513630"/>
                </a:cubicBezTo>
                <a:lnTo>
                  <a:pt x="10756340" y="6513513"/>
                </a:lnTo>
                <a:lnTo>
                  <a:pt x="10748952" y="6514346"/>
                </a:lnTo>
                <a:cubicBezTo>
                  <a:pt x="10725838" y="6516206"/>
                  <a:pt x="10699773" y="6516641"/>
                  <a:pt x="10661780" y="6513630"/>
                </a:cubicBezTo>
                <a:lnTo>
                  <a:pt x="10643067" y="6512943"/>
                </a:lnTo>
                <a:lnTo>
                  <a:pt x="10627638" y="6512866"/>
                </a:lnTo>
                <a:lnTo>
                  <a:pt x="10598539" y="6511309"/>
                </a:lnTo>
                <a:lnTo>
                  <a:pt x="10590670" y="6511020"/>
                </a:lnTo>
                <a:cubicBezTo>
                  <a:pt x="10422654" y="6509230"/>
                  <a:pt x="10114537" y="6525711"/>
                  <a:pt x="9930443" y="6519069"/>
                </a:cubicBezTo>
                <a:lnTo>
                  <a:pt x="9908887" y="6517613"/>
                </a:lnTo>
                <a:lnTo>
                  <a:pt x="9697150" y="6531900"/>
                </a:lnTo>
                <a:cubicBezTo>
                  <a:pt x="9438634" y="6540253"/>
                  <a:pt x="9217380" y="6522684"/>
                  <a:pt x="9038128" y="6513630"/>
                </a:cubicBezTo>
                <a:lnTo>
                  <a:pt x="8901719" y="6509665"/>
                </a:lnTo>
                <a:lnTo>
                  <a:pt x="8766922" y="6512046"/>
                </a:lnTo>
                <a:cubicBezTo>
                  <a:pt x="8694433" y="6513288"/>
                  <a:pt x="8629372" y="6514112"/>
                  <a:pt x="8580175" y="6513630"/>
                </a:cubicBezTo>
                <a:lnTo>
                  <a:pt x="8571277" y="6513524"/>
                </a:lnTo>
                <a:lnTo>
                  <a:pt x="8462217" y="6513630"/>
                </a:lnTo>
                <a:cubicBezTo>
                  <a:pt x="8225188" y="6509968"/>
                  <a:pt x="7780127" y="6525503"/>
                  <a:pt x="7532434" y="6513630"/>
                </a:cubicBezTo>
                <a:lnTo>
                  <a:pt x="7448622" y="6511320"/>
                </a:lnTo>
                <a:lnTo>
                  <a:pt x="7428354" y="6513630"/>
                </a:lnTo>
                <a:cubicBezTo>
                  <a:pt x="7293248" y="6538560"/>
                  <a:pt x="7186080" y="6533261"/>
                  <a:pt x="7078782" y="6523679"/>
                </a:cubicBezTo>
                <a:lnTo>
                  <a:pt x="6973169" y="6513887"/>
                </a:lnTo>
                <a:lnTo>
                  <a:pt x="6954249" y="6514033"/>
                </a:lnTo>
                <a:cubicBezTo>
                  <a:pt x="6918701" y="6514123"/>
                  <a:pt x="6880374" y="6514018"/>
                  <a:pt x="6838566" y="6513630"/>
                </a:cubicBezTo>
                <a:lnTo>
                  <a:pt x="6790865" y="6514652"/>
                </a:lnTo>
                <a:lnTo>
                  <a:pt x="6717520" y="6518204"/>
                </a:lnTo>
                <a:lnTo>
                  <a:pt x="6690736" y="6516798"/>
                </a:lnTo>
                <a:lnTo>
                  <a:pt x="6604647" y="6518643"/>
                </a:lnTo>
                <a:cubicBezTo>
                  <a:pt x="6383546" y="6528740"/>
                  <a:pt x="6188571" y="6547337"/>
                  <a:pt x="5908782" y="6513630"/>
                </a:cubicBezTo>
                <a:lnTo>
                  <a:pt x="5827432" y="6506155"/>
                </a:lnTo>
                <a:lnTo>
                  <a:pt x="5818169" y="6505897"/>
                </a:lnTo>
                <a:cubicBezTo>
                  <a:pt x="5656134" y="6501940"/>
                  <a:pt x="5476891" y="6500561"/>
                  <a:pt x="5360626" y="6513630"/>
                </a:cubicBezTo>
                <a:cubicBezTo>
                  <a:pt x="5244362" y="6526700"/>
                  <a:pt x="5155294" y="6523407"/>
                  <a:pt x="5082581" y="6518492"/>
                </a:cubicBezTo>
                <a:lnTo>
                  <a:pt x="5011539" y="6513612"/>
                </a:lnTo>
                <a:lnTo>
                  <a:pt x="4978999" y="6513630"/>
                </a:lnTo>
                <a:lnTo>
                  <a:pt x="4947560" y="6512597"/>
                </a:lnTo>
                <a:lnTo>
                  <a:pt x="4902673" y="6513630"/>
                </a:lnTo>
                <a:cubicBezTo>
                  <a:pt x="4851834" y="6520217"/>
                  <a:pt x="4795188" y="6523001"/>
                  <a:pt x="4737076" y="6522747"/>
                </a:cubicBezTo>
                <a:lnTo>
                  <a:pt x="4649328" y="6518160"/>
                </a:lnTo>
                <a:lnTo>
                  <a:pt x="4624935" y="6519597"/>
                </a:lnTo>
                <a:cubicBezTo>
                  <a:pt x="4598495" y="6519851"/>
                  <a:pt x="4566987" y="6518389"/>
                  <a:pt x="4521046" y="6513630"/>
                </a:cubicBezTo>
                <a:lnTo>
                  <a:pt x="4456833" y="6510131"/>
                </a:lnTo>
                <a:lnTo>
                  <a:pt x="4343538" y="6512337"/>
                </a:lnTo>
                <a:cubicBezTo>
                  <a:pt x="4260681" y="6514690"/>
                  <a:pt x="4174545" y="6517475"/>
                  <a:pt x="4104725" y="6513630"/>
                </a:cubicBezTo>
                <a:cubicBezTo>
                  <a:pt x="3965085" y="6505941"/>
                  <a:pt x="3802107" y="6535988"/>
                  <a:pt x="3528815" y="6513630"/>
                </a:cubicBezTo>
                <a:lnTo>
                  <a:pt x="3407613" y="6504978"/>
                </a:lnTo>
                <a:lnTo>
                  <a:pt x="3251268" y="6513630"/>
                </a:lnTo>
                <a:cubicBezTo>
                  <a:pt x="3103602" y="6529652"/>
                  <a:pt x="3004932" y="6519904"/>
                  <a:pt x="2867035" y="6513929"/>
                </a:cubicBezTo>
                <a:lnTo>
                  <a:pt x="2840124" y="6513045"/>
                </a:lnTo>
                <a:lnTo>
                  <a:pt x="2834946" y="6513630"/>
                </a:lnTo>
                <a:cubicBezTo>
                  <a:pt x="2691933" y="6538293"/>
                  <a:pt x="2614008" y="6529004"/>
                  <a:pt x="2502859" y="6520536"/>
                </a:cubicBezTo>
                <a:lnTo>
                  <a:pt x="2442001" y="6517197"/>
                </a:lnTo>
                <a:lnTo>
                  <a:pt x="2438245" y="6517313"/>
                </a:lnTo>
                <a:cubicBezTo>
                  <a:pt x="2401807" y="6517985"/>
                  <a:pt x="2368299" y="6518156"/>
                  <a:pt x="2336678" y="6517988"/>
                </a:cubicBezTo>
                <a:lnTo>
                  <a:pt x="2185932" y="6514754"/>
                </a:lnTo>
                <a:lnTo>
                  <a:pt x="1960620" y="6520062"/>
                </a:lnTo>
                <a:cubicBezTo>
                  <a:pt x="1876521" y="6521810"/>
                  <a:pt x="1788378" y="6523022"/>
                  <a:pt x="1701155" y="6522387"/>
                </a:cubicBezTo>
                <a:lnTo>
                  <a:pt x="1589271" y="6518529"/>
                </a:lnTo>
                <a:lnTo>
                  <a:pt x="1539168" y="6519829"/>
                </a:lnTo>
                <a:cubicBezTo>
                  <a:pt x="1395291" y="6522782"/>
                  <a:pt x="1407110" y="6517174"/>
                  <a:pt x="1287620" y="6513630"/>
                </a:cubicBezTo>
                <a:cubicBezTo>
                  <a:pt x="1168131" y="6510087"/>
                  <a:pt x="1041230" y="6513238"/>
                  <a:pt x="932033" y="6514000"/>
                </a:cubicBezTo>
                <a:lnTo>
                  <a:pt x="918750" y="6513952"/>
                </a:lnTo>
                <a:lnTo>
                  <a:pt x="858917" y="6514806"/>
                </a:lnTo>
                <a:cubicBezTo>
                  <a:pt x="826932" y="6514879"/>
                  <a:pt x="792070" y="6514545"/>
                  <a:pt x="753341" y="6513630"/>
                </a:cubicBezTo>
                <a:cubicBezTo>
                  <a:pt x="443511" y="6506311"/>
                  <a:pt x="354936" y="6524642"/>
                  <a:pt x="17841" y="6513630"/>
                </a:cubicBezTo>
                <a:cubicBezTo>
                  <a:pt x="-956" y="6342673"/>
                  <a:pt x="-10467" y="6012653"/>
                  <a:pt x="17841" y="5799484"/>
                </a:cubicBezTo>
                <a:lnTo>
                  <a:pt x="19845" y="5756408"/>
                </a:lnTo>
                <a:lnTo>
                  <a:pt x="17841" y="5734561"/>
                </a:lnTo>
                <a:cubicBezTo>
                  <a:pt x="13149" y="5695472"/>
                  <a:pt x="12578" y="5648752"/>
                  <a:pt x="13918" y="5598323"/>
                </a:cubicBezTo>
                <a:lnTo>
                  <a:pt x="18180" y="5508699"/>
                </a:lnTo>
                <a:lnTo>
                  <a:pt x="16493" y="5477760"/>
                </a:lnTo>
                <a:cubicBezTo>
                  <a:pt x="8966" y="5369709"/>
                  <a:pt x="1889" y="5260695"/>
                  <a:pt x="17841" y="5150260"/>
                </a:cubicBezTo>
                <a:cubicBezTo>
                  <a:pt x="-3463" y="5038150"/>
                  <a:pt x="-2139" y="4857473"/>
                  <a:pt x="6850" y="4650409"/>
                </a:cubicBezTo>
                <a:lnTo>
                  <a:pt x="14633" y="4498670"/>
                </a:lnTo>
                <a:lnTo>
                  <a:pt x="14494" y="4495758"/>
                </a:lnTo>
                <a:cubicBezTo>
                  <a:pt x="12245" y="4421472"/>
                  <a:pt x="13025" y="4335511"/>
                  <a:pt x="14442" y="4243130"/>
                </a:cubicBezTo>
                <a:lnTo>
                  <a:pt x="16801" y="4091152"/>
                </a:lnTo>
                <a:lnTo>
                  <a:pt x="13537" y="4018512"/>
                </a:lnTo>
                <a:lnTo>
                  <a:pt x="17696" y="3920163"/>
                </a:lnTo>
                <a:lnTo>
                  <a:pt x="17841" y="3851812"/>
                </a:lnTo>
                <a:cubicBezTo>
                  <a:pt x="15571" y="3651484"/>
                  <a:pt x="26219" y="3546077"/>
                  <a:pt x="24551" y="3386181"/>
                </a:cubicBezTo>
                <a:lnTo>
                  <a:pt x="24397" y="3379573"/>
                </a:lnTo>
                <a:lnTo>
                  <a:pt x="22173" y="3327681"/>
                </a:lnTo>
                <a:cubicBezTo>
                  <a:pt x="20895" y="3304536"/>
                  <a:pt x="19446" y="3284181"/>
                  <a:pt x="17841" y="3267510"/>
                </a:cubicBezTo>
                <a:cubicBezTo>
                  <a:pt x="8213" y="3167488"/>
                  <a:pt x="-3113" y="2984082"/>
                  <a:pt x="3931" y="2799801"/>
                </a:cubicBezTo>
                <a:lnTo>
                  <a:pt x="4125" y="2797274"/>
                </a:lnTo>
                <a:lnTo>
                  <a:pt x="3717" y="2776150"/>
                </a:lnTo>
                <a:cubicBezTo>
                  <a:pt x="3237" y="2640023"/>
                  <a:pt x="7465" y="2516197"/>
                  <a:pt x="17841" y="2423520"/>
                </a:cubicBezTo>
                <a:cubicBezTo>
                  <a:pt x="20435" y="2400350"/>
                  <a:pt x="22069" y="2375698"/>
                  <a:pt x="22982" y="2349684"/>
                </a:cubicBezTo>
                <a:lnTo>
                  <a:pt x="23157" y="2331991"/>
                </a:lnTo>
                <a:lnTo>
                  <a:pt x="21648" y="2290240"/>
                </a:lnTo>
                <a:cubicBezTo>
                  <a:pt x="18695" y="2240502"/>
                  <a:pt x="15426" y="2193755"/>
                  <a:pt x="14054" y="2150784"/>
                </a:cubicBezTo>
                <a:lnTo>
                  <a:pt x="17291" y="2050968"/>
                </a:lnTo>
                <a:lnTo>
                  <a:pt x="12351" y="1872365"/>
                </a:lnTo>
                <a:cubicBezTo>
                  <a:pt x="11665" y="1799113"/>
                  <a:pt x="12859" y="1722821"/>
                  <a:pt x="17841" y="1644450"/>
                </a:cubicBezTo>
                <a:lnTo>
                  <a:pt x="21169" y="1569934"/>
                </a:lnTo>
                <a:lnTo>
                  <a:pt x="20488" y="1547698"/>
                </a:lnTo>
                <a:cubicBezTo>
                  <a:pt x="19568" y="1516527"/>
                  <a:pt x="18663" y="1483900"/>
                  <a:pt x="17841" y="1449683"/>
                </a:cubicBezTo>
                <a:cubicBezTo>
                  <a:pt x="11271" y="1175953"/>
                  <a:pt x="1415" y="1152151"/>
                  <a:pt x="17841" y="995226"/>
                </a:cubicBezTo>
                <a:lnTo>
                  <a:pt x="19885" y="968921"/>
                </a:lnTo>
                <a:lnTo>
                  <a:pt x="17841" y="930304"/>
                </a:lnTo>
                <a:cubicBezTo>
                  <a:pt x="7442" y="768208"/>
                  <a:pt x="7865" y="285783"/>
                  <a:pt x="17841" y="21390"/>
                </a:cubicBezTo>
                <a:cubicBezTo>
                  <a:pt x="147136" y="10433"/>
                  <a:pt x="296588" y="9602"/>
                  <a:pt x="440468" y="11925"/>
                </a:cubicBezTo>
                <a:lnTo>
                  <a:pt x="473966" y="12726"/>
                </a:lnTo>
                <a:lnTo>
                  <a:pt x="478805" y="12539"/>
                </a:lnTo>
                <a:lnTo>
                  <a:pt x="484496" y="12977"/>
                </a:lnTo>
                <a:lnTo>
                  <a:pt x="648894" y="16905"/>
                </a:lnTo>
                <a:cubicBezTo>
                  <a:pt x="714833" y="18773"/>
                  <a:pt x="776163" y="20559"/>
                  <a:pt x="829667" y="21390"/>
                </a:cubicBezTo>
                <a:lnTo>
                  <a:pt x="916694" y="22693"/>
                </a:lnTo>
                <a:lnTo>
                  <a:pt x="933747" y="21390"/>
                </a:lnTo>
                <a:cubicBezTo>
                  <a:pt x="1086511" y="12604"/>
                  <a:pt x="1591110" y="15003"/>
                  <a:pt x="1863531" y="21390"/>
                </a:cubicBezTo>
                <a:lnTo>
                  <a:pt x="1920387" y="22646"/>
                </a:lnTo>
                <a:lnTo>
                  <a:pt x="2054705" y="24358"/>
                </a:lnTo>
                <a:cubicBezTo>
                  <a:pt x="2107717" y="24456"/>
                  <a:pt x="2161143" y="23719"/>
                  <a:pt x="2217404" y="21390"/>
                </a:cubicBezTo>
                <a:cubicBezTo>
                  <a:pt x="2442445" y="12073"/>
                  <a:pt x="2732199" y="18194"/>
                  <a:pt x="2911273" y="21390"/>
                </a:cubicBezTo>
                <a:lnTo>
                  <a:pt x="3023675" y="20799"/>
                </a:lnTo>
                <a:lnTo>
                  <a:pt x="3093869" y="15816"/>
                </a:lnTo>
                <a:cubicBezTo>
                  <a:pt x="3182922" y="11551"/>
                  <a:pt x="3301373" y="10993"/>
                  <a:pt x="3429365" y="12165"/>
                </a:cubicBezTo>
                <a:lnTo>
                  <a:pt x="3575555" y="14425"/>
                </a:lnTo>
                <a:lnTo>
                  <a:pt x="3605772" y="13210"/>
                </a:lnTo>
                <a:cubicBezTo>
                  <a:pt x="3774503" y="6974"/>
                  <a:pt x="3960371" y="3465"/>
                  <a:pt x="4063093" y="21390"/>
                </a:cubicBezTo>
                <a:lnTo>
                  <a:pt x="4088792" y="24677"/>
                </a:lnTo>
                <a:lnTo>
                  <a:pt x="4129769" y="25744"/>
                </a:lnTo>
                <a:cubicBezTo>
                  <a:pt x="4269845" y="29597"/>
                  <a:pt x="4297423" y="30995"/>
                  <a:pt x="4403088" y="21390"/>
                </a:cubicBezTo>
                <a:cubicBezTo>
                  <a:pt x="4473592" y="10814"/>
                  <a:pt x="4858406" y="-6032"/>
                  <a:pt x="5096956" y="21390"/>
                </a:cubicBezTo>
                <a:lnTo>
                  <a:pt x="5251798" y="27914"/>
                </a:lnTo>
                <a:lnTo>
                  <a:pt x="5332872" y="21390"/>
                </a:lnTo>
                <a:cubicBezTo>
                  <a:pt x="5422885" y="11295"/>
                  <a:pt x="5502187" y="8863"/>
                  <a:pt x="5576462" y="10240"/>
                </a:cubicBezTo>
                <a:lnTo>
                  <a:pt x="5700011" y="17015"/>
                </a:lnTo>
                <a:lnTo>
                  <a:pt x="5761151" y="15143"/>
                </a:lnTo>
                <a:cubicBezTo>
                  <a:pt x="5846776" y="14123"/>
                  <a:pt x="5935566" y="15403"/>
                  <a:pt x="6026740" y="21390"/>
                </a:cubicBezTo>
                <a:lnTo>
                  <a:pt x="6161088" y="29209"/>
                </a:lnTo>
                <a:lnTo>
                  <a:pt x="6262655" y="21390"/>
                </a:lnTo>
                <a:cubicBezTo>
                  <a:pt x="6405549" y="5694"/>
                  <a:pt x="6517747" y="175"/>
                  <a:pt x="6610089" y="5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6382835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2D2B266D-3625-4584-A5C3-7D3F672CFF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77031B6-B543-733B-526C-8AED15DBDD4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1" b="20794"/>
          <a:stretch/>
        </p:blipFill>
        <p:spPr>
          <a:xfrm>
            <a:off x="180279" y="161490"/>
            <a:ext cx="11827082" cy="6534092"/>
          </a:xfrm>
          <a:custGeom>
            <a:avLst/>
            <a:gdLst/>
            <a:ahLst/>
            <a:cxnLst/>
            <a:rect l="l" t="t" r="r" b="b"/>
            <a:pathLst>
              <a:path w="11827082" h="6534092">
                <a:moveTo>
                  <a:pt x="6610089" y="5"/>
                </a:moveTo>
                <a:cubicBezTo>
                  <a:pt x="6763993" y="-277"/>
                  <a:pt x="6862741" y="14300"/>
                  <a:pt x="6956523" y="21390"/>
                </a:cubicBezTo>
                <a:cubicBezTo>
                  <a:pt x="7271939" y="-12207"/>
                  <a:pt x="7581352" y="149"/>
                  <a:pt x="7768349" y="21390"/>
                </a:cubicBezTo>
                <a:lnTo>
                  <a:pt x="7831642" y="23688"/>
                </a:lnTo>
                <a:lnTo>
                  <a:pt x="7886307" y="21390"/>
                </a:lnTo>
                <a:cubicBezTo>
                  <a:pt x="7951978" y="17798"/>
                  <a:pt x="8007622" y="16567"/>
                  <a:pt x="8057445" y="16600"/>
                </a:cubicBezTo>
                <a:lnTo>
                  <a:pt x="8096254" y="17396"/>
                </a:lnTo>
                <a:lnTo>
                  <a:pt x="8199591" y="12947"/>
                </a:lnTo>
                <a:cubicBezTo>
                  <a:pt x="8247971" y="12558"/>
                  <a:pt x="8296272" y="14617"/>
                  <a:pt x="8344260" y="21390"/>
                </a:cubicBezTo>
                <a:lnTo>
                  <a:pt x="8355505" y="22738"/>
                </a:lnTo>
                <a:lnTo>
                  <a:pt x="8462217" y="21390"/>
                </a:lnTo>
                <a:cubicBezTo>
                  <a:pt x="8567700" y="16869"/>
                  <a:pt x="8666620" y="17239"/>
                  <a:pt x="8761697" y="18554"/>
                </a:cubicBezTo>
                <a:lnTo>
                  <a:pt x="8808871" y="19038"/>
                </a:lnTo>
                <a:lnTo>
                  <a:pt x="8941246" y="13930"/>
                </a:lnTo>
                <a:cubicBezTo>
                  <a:pt x="9040199" y="10800"/>
                  <a:pt x="9149474" y="10157"/>
                  <a:pt x="9260166" y="21390"/>
                </a:cubicBezTo>
                <a:lnTo>
                  <a:pt x="9339613" y="26448"/>
                </a:lnTo>
                <a:lnTo>
                  <a:pt x="9432845" y="28493"/>
                </a:lnTo>
                <a:cubicBezTo>
                  <a:pt x="9587011" y="31230"/>
                  <a:pt x="9744909" y="31599"/>
                  <a:pt x="9849954" y="21390"/>
                </a:cubicBezTo>
                <a:cubicBezTo>
                  <a:pt x="10060044" y="972"/>
                  <a:pt x="10204432" y="2657"/>
                  <a:pt x="10425865" y="21390"/>
                </a:cubicBezTo>
                <a:lnTo>
                  <a:pt x="10477895" y="25158"/>
                </a:lnTo>
                <a:lnTo>
                  <a:pt x="10566351" y="27751"/>
                </a:lnTo>
                <a:cubicBezTo>
                  <a:pt x="10727031" y="32755"/>
                  <a:pt x="10877889" y="35639"/>
                  <a:pt x="11001775" y="21390"/>
                </a:cubicBezTo>
                <a:cubicBezTo>
                  <a:pt x="11249546" y="-7108"/>
                  <a:pt x="11434553" y="12510"/>
                  <a:pt x="11813601" y="21390"/>
                </a:cubicBezTo>
                <a:cubicBezTo>
                  <a:pt x="11817928" y="208271"/>
                  <a:pt x="11818867" y="336567"/>
                  <a:pt x="11813601" y="475847"/>
                </a:cubicBezTo>
                <a:cubicBezTo>
                  <a:pt x="11808335" y="615127"/>
                  <a:pt x="11845853" y="1008651"/>
                  <a:pt x="11813601" y="1254916"/>
                </a:cubicBezTo>
                <a:cubicBezTo>
                  <a:pt x="11809570" y="1285699"/>
                  <a:pt x="11806768" y="1314174"/>
                  <a:pt x="11804923" y="1340777"/>
                </a:cubicBezTo>
                <a:lnTo>
                  <a:pt x="11803652" y="1373115"/>
                </a:lnTo>
                <a:lnTo>
                  <a:pt x="11804560" y="1395572"/>
                </a:lnTo>
                <a:cubicBezTo>
                  <a:pt x="11806656" y="1431340"/>
                  <a:pt x="11809600" y="1470662"/>
                  <a:pt x="11813601" y="1514605"/>
                </a:cubicBezTo>
                <a:cubicBezTo>
                  <a:pt x="11829606" y="1690380"/>
                  <a:pt x="11822955" y="1813845"/>
                  <a:pt x="11815628" y="1920902"/>
                </a:cubicBezTo>
                <a:lnTo>
                  <a:pt x="11811346" y="1995660"/>
                </a:lnTo>
                <a:lnTo>
                  <a:pt x="11813868" y="2104640"/>
                </a:lnTo>
                <a:lnTo>
                  <a:pt x="11817197" y="2264365"/>
                </a:lnTo>
                <a:lnTo>
                  <a:pt x="11821465" y="2306631"/>
                </a:lnTo>
                <a:cubicBezTo>
                  <a:pt x="11835170" y="2477814"/>
                  <a:pt x="11818400" y="2578773"/>
                  <a:pt x="11813601" y="2683208"/>
                </a:cubicBezTo>
                <a:cubicBezTo>
                  <a:pt x="11809487" y="2772725"/>
                  <a:pt x="11816027" y="2930030"/>
                  <a:pt x="11816192" y="3070653"/>
                </a:cubicBezTo>
                <a:lnTo>
                  <a:pt x="11813610" y="3202145"/>
                </a:lnTo>
                <a:lnTo>
                  <a:pt x="11813601" y="3267510"/>
                </a:lnTo>
                <a:cubicBezTo>
                  <a:pt x="11811419" y="3587194"/>
                  <a:pt x="11813535" y="3497122"/>
                  <a:pt x="11813601" y="3721967"/>
                </a:cubicBezTo>
                <a:cubicBezTo>
                  <a:pt x="11813617" y="3778178"/>
                  <a:pt x="11814293" y="3835214"/>
                  <a:pt x="11815131" y="3894088"/>
                </a:cubicBezTo>
                <a:lnTo>
                  <a:pt x="11816203" y="3972593"/>
                </a:lnTo>
                <a:lnTo>
                  <a:pt x="11816265" y="3973919"/>
                </a:lnTo>
                <a:cubicBezTo>
                  <a:pt x="11819902" y="4062998"/>
                  <a:pt x="11819694" y="4122248"/>
                  <a:pt x="11818174" y="4171327"/>
                </a:cubicBezTo>
                <a:lnTo>
                  <a:pt x="11817878" y="4178488"/>
                </a:lnTo>
                <a:lnTo>
                  <a:pt x="11818118" y="4277530"/>
                </a:lnTo>
                <a:cubicBezTo>
                  <a:pt x="11817612" y="4347824"/>
                  <a:pt x="11816272" y="4421987"/>
                  <a:pt x="11813601" y="4501036"/>
                </a:cubicBezTo>
                <a:cubicBezTo>
                  <a:pt x="11824398" y="4779554"/>
                  <a:pt x="11834923" y="4895505"/>
                  <a:pt x="11813601" y="5020415"/>
                </a:cubicBezTo>
                <a:cubicBezTo>
                  <a:pt x="11808270" y="5051643"/>
                  <a:pt x="11804885" y="5094410"/>
                  <a:pt x="11802984" y="5145366"/>
                </a:cubicBezTo>
                <a:lnTo>
                  <a:pt x="11802805" y="5153576"/>
                </a:lnTo>
                <a:lnTo>
                  <a:pt x="11813601" y="5280104"/>
                </a:lnTo>
                <a:cubicBezTo>
                  <a:pt x="11848339" y="5545832"/>
                  <a:pt x="11803810" y="5568088"/>
                  <a:pt x="11813601" y="5734561"/>
                </a:cubicBezTo>
                <a:cubicBezTo>
                  <a:pt x="11814825" y="5755370"/>
                  <a:pt x="11815354" y="5777180"/>
                  <a:pt x="11815391" y="5800160"/>
                </a:cubicBezTo>
                <a:lnTo>
                  <a:pt x="11814403" y="5861994"/>
                </a:lnTo>
                <a:lnTo>
                  <a:pt x="11814897" y="5940552"/>
                </a:lnTo>
                <a:cubicBezTo>
                  <a:pt x="11813455" y="6007961"/>
                  <a:pt x="11810716" y="6074118"/>
                  <a:pt x="11808410" y="6139030"/>
                </a:cubicBezTo>
                <a:lnTo>
                  <a:pt x="11805249" y="6294204"/>
                </a:lnTo>
                <a:lnTo>
                  <a:pt x="11806853" y="6377232"/>
                </a:lnTo>
                <a:lnTo>
                  <a:pt x="11813601" y="6513630"/>
                </a:lnTo>
                <a:cubicBezTo>
                  <a:pt x="11755932" y="6520071"/>
                  <a:pt x="11702085" y="6522123"/>
                  <a:pt x="11651008" y="6521869"/>
                </a:cubicBezTo>
                <a:lnTo>
                  <a:pt x="11606878" y="6520178"/>
                </a:lnTo>
                <a:lnTo>
                  <a:pt x="11480359" y="6526470"/>
                </a:lnTo>
                <a:cubicBezTo>
                  <a:pt x="11411497" y="6529079"/>
                  <a:pt x="11340067" y="6529281"/>
                  <a:pt x="11235913" y="6522672"/>
                </a:cubicBezTo>
                <a:lnTo>
                  <a:pt x="11167376" y="6517338"/>
                </a:lnTo>
                <a:lnTo>
                  <a:pt x="11118099" y="6519937"/>
                </a:lnTo>
                <a:cubicBezTo>
                  <a:pt x="11008080" y="6519923"/>
                  <a:pt x="10918905" y="6505169"/>
                  <a:pt x="10779737" y="6513630"/>
                </a:cubicBezTo>
                <a:lnTo>
                  <a:pt x="10756340" y="6513513"/>
                </a:lnTo>
                <a:lnTo>
                  <a:pt x="10748952" y="6514346"/>
                </a:lnTo>
                <a:cubicBezTo>
                  <a:pt x="10725838" y="6516206"/>
                  <a:pt x="10699773" y="6516641"/>
                  <a:pt x="10661780" y="6513630"/>
                </a:cubicBezTo>
                <a:lnTo>
                  <a:pt x="10643067" y="6512943"/>
                </a:lnTo>
                <a:lnTo>
                  <a:pt x="10627638" y="6512866"/>
                </a:lnTo>
                <a:lnTo>
                  <a:pt x="10598539" y="6511309"/>
                </a:lnTo>
                <a:lnTo>
                  <a:pt x="10590670" y="6511020"/>
                </a:lnTo>
                <a:cubicBezTo>
                  <a:pt x="10422654" y="6509230"/>
                  <a:pt x="10114537" y="6525711"/>
                  <a:pt x="9930443" y="6519069"/>
                </a:cubicBezTo>
                <a:lnTo>
                  <a:pt x="9908887" y="6517613"/>
                </a:lnTo>
                <a:lnTo>
                  <a:pt x="9697150" y="6531900"/>
                </a:lnTo>
                <a:cubicBezTo>
                  <a:pt x="9438634" y="6540253"/>
                  <a:pt x="9217380" y="6522684"/>
                  <a:pt x="9038128" y="6513630"/>
                </a:cubicBezTo>
                <a:lnTo>
                  <a:pt x="8901719" y="6509665"/>
                </a:lnTo>
                <a:lnTo>
                  <a:pt x="8766922" y="6512046"/>
                </a:lnTo>
                <a:cubicBezTo>
                  <a:pt x="8694433" y="6513288"/>
                  <a:pt x="8629372" y="6514112"/>
                  <a:pt x="8580175" y="6513630"/>
                </a:cubicBezTo>
                <a:lnTo>
                  <a:pt x="8571277" y="6513524"/>
                </a:lnTo>
                <a:lnTo>
                  <a:pt x="8462217" y="6513630"/>
                </a:lnTo>
                <a:cubicBezTo>
                  <a:pt x="8225188" y="6509968"/>
                  <a:pt x="7780127" y="6525503"/>
                  <a:pt x="7532434" y="6513630"/>
                </a:cubicBezTo>
                <a:lnTo>
                  <a:pt x="7448622" y="6511320"/>
                </a:lnTo>
                <a:lnTo>
                  <a:pt x="7428354" y="6513630"/>
                </a:lnTo>
                <a:cubicBezTo>
                  <a:pt x="7293248" y="6538560"/>
                  <a:pt x="7186080" y="6533261"/>
                  <a:pt x="7078782" y="6523679"/>
                </a:cubicBezTo>
                <a:lnTo>
                  <a:pt x="6973169" y="6513887"/>
                </a:lnTo>
                <a:lnTo>
                  <a:pt x="6954249" y="6514033"/>
                </a:lnTo>
                <a:cubicBezTo>
                  <a:pt x="6918701" y="6514123"/>
                  <a:pt x="6880374" y="6514018"/>
                  <a:pt x="6838566" y="6513630"/>
                </a:cubicBezTo>
                <a:lnTo>
                  <a:pt x="6790865" y="6514652"/>
                </a:lnTo>
                <a:lnTo>
                  <a:pt x="6717520" y="6518204"/>
                </a:lnTo>
                <a:lnTo>
                  <a:pt x="6690736" y="6516798"/>
                </a:lnTo>
                <a:lnTo>
                  <a:pt x="6604647" y="6518643"/>
                </a:lnTo>
                <a:cubicBezTo>
                  <a:pt x="6383546" y="6528740"/>
                  <a:pt x="6188571" y="6547337"/>
                  <a:pt x="5908782" y="6513630"/>
                </a:cubicBezTo>
                <a:lnTo>
                  <a:pt x="5827432" y="6506155"/>
                </a:lnTo>
                <a:lnTo>
                  <a:pt x="5818169" y="6505897"/>
                </a:lnTo>
                <a:cubicBezTo>
                  <a:pt x="5656134" y="6501940"/>
                  <a:pt x="5476891" y="6500561"/>
                  <a:pt x="5360626" y="6513630"/>
                </a:cubicBezTo>
                <a:cubicBezTo>
                  <a:pt x="5244362" y="6526700"/>
                  <a:pt x="5155294" y="6523407"/>
                  <a:pt x="5082581" y="6518492"/>
                </a:cubicBezTo>
                <a:lnTo>
                  <a:pt x="5011539" y="6513612"/>
                </a:lnTo>
                <a:lnTo>
                  <a:pt x="4978999" y="6513630"/>
                </a:lnTo>
                <a:lnTo>
                  <a:pt x="4947560" y="6512597"/>
                </a:lnTo>
                <a:lnTo>
                  <a:pt x="4902673" y="6513630"/>
                </a:lnTo>
                <a:cubicBezTo>
                  <a:pt x="4851834" y="6520217"/>
                  <a:pt x="4795188" y="6523001"/>
                  <a:pt x="4737076" y="6522747"/>
                </a:cubicBezTo>
                <a:lnTo>
                  <a:pt x="4649328" y="6518160"/>
                </a:lnTo>
                <a:lnTo>
                  <a:pt x="4624935" y="6519597"/>
                </a:lnTo>
                <a:cubicBezTo>
                  <a:pt x="4598495" y="6519851"/>
                  <a:pt x="4566987" y="6518389"/>
                  <a:pt x="4521046" y="6513630"/>
                </a:cubicBezTo>
                <a:lnTo>
                  <a:pt x="4456833" y="6510131"/>
                </a:lnTo>
                <a:lnTo>
                  <a:pt x="4343538" y="6512337"/>
                </a:lnTo>
                <a:cubicBezTo>
                  <a:pt x="4260681" y="6514690"/>
                  <a:pt x="4174545" y="6517475"/>
                  <a:pt x="4104725" y="6513630"/>
                </a:cubicBezTo>
                <a:cubicBezTo>
                  <a:pt x="3965085" y="6505941"/>
                  <a:pt x="3802107" y="6535988"/>
                  <a:pt x="3528815" y="6513630"/>
                </a:cubicBezTo>
                <a:lnTo>
                  <a:pt x="3407613" y="6504978"/>
                </a:lnTo>
                <a:lnTo>
                  <a:pt x="3251268" y="6513630"/>
                </a:lnTo>
                <a:cubicBezTo>
                  <a:pt x="3103602" y="6529652"/>
                  <a:pt x="3004932" y="6519904"/>
                  <a:pt x="2867035" y="6513929"/>
                </a:cubicBezTo>
                <a:lnTo>
                  <a:pt x="2840124" y="6513045"/>
                </a:lnTo>
                <a:lnTo>
                  <a:pt x="2834946" y="6513630"/>
                </a:lnTo>
                <a:cubicBezTo>
                  <a:pt x="2691933" y="6538293"/>
                  <a:pt x="2614008" y="6529004"/>
                  <a:pt x="2502859" y="6520536"/>
                </a:cubicBezTo>
                <a:lnTo>
                  <a:pt x="2442001" y="6517197"/>
                </a:lnTo>
                <a:lnTo>
                  <a:pt x="2438245" y="6517313"/>
                </a:lnTo>
                <a:cubicBezTo>
                  <a:pt x="2401807" y="6517985"/>
                  <a:pt x="2368299" y="6518156"/>
                  <a:pt x="2336678" y="6517988"/>
                </a:cubicBezTo>
                <a:lnTo>
                  <a:pt x="2185932" y="6514754"/>
                </a:lnTo>
                <a:lnTo>
                  <a:pt x="1960620" y="6520062"/>
                </a:lnTo>
                <a:cubicBezTo>
                  <a:pt x="1876521" y="6521810"/>
                  <a:pt x="1788378" y="6523022"/>
                  <a:pt x="1701155" y="6522387"/>
                </a:cubicBezTo>
                <a:lnTo>
                  <a:pt x="1589271" y="6518529"/>
                </a:lnTo>
                <a:lnTo>
                  <a:pt x="1539168" y="6519829"/>
                </a:lnTo>
                <a:cubicBezTo>
                  <a:pt x="1395291" y="6522782"/>
                  <a:pt x="1407110" y="6517174"/>
                  <a:pt x="1287620" y="6513630"/>
                </a:cubicBezTo>
                <a:cubicBezTo>
                  <a:pt x="1168131" y="6510087"/>
                  <a:pt x="1041230" y="6513238"/>
                  <a:pt x="932033" y="6514000"/>
                </a:cubicBezTo>
                <a:lnTo>
                  <a:pt x="918750" y="6513952"/>
                </a:lnTo>
                <a:lnTo>
                  <a:pt x="858917" y="6514806"/>
                </a:lnTo>
                <a:cubicBezTo>
                  <a:pt x="826932" y="6514879"/>
                  <a:pt x="792070" y="6514545"/>
                  <a:pt x="753341" y="6513630"/>
                </a:cubicBezTo>
                <a:cubicBezTo>
                  <a:pt x="443511" y="6506311"/>
                  <a:pt x="354936" y="6524642"/>
                  <a:pt x="17841" y="6513630"/>
                </a:cubicBezTo>
                <a:cubicBezTo>
                  <a:pt x="-956" y="6342673"/>
                  <a:pt x="-10467" y="6012653"/>
                  <a:pt x="17841" y="5799484"/>
                </a:cubicBezTo>
                <a:lnTo>
                  <a:pt x="19845" y="5756408"/>
                </a:lnTo>
                <a:lnTo>
                  <a:pt x="17841" y="5734561"/>
                </a:lnTo>
                <a:cubicBezTo>
                  <a:pt x="13149" y="5695472"/>
                  <a:pt x="12578" y="5648752"/>
                  <a:pt x="13918" y="5598323"/>
                </a:cubicBezTo>
                <a:lnTo>
                  <a:pt x="18180" y="5508699"/>
                </a:lnTo>
                <a:lnTo>
                  <a:pt x="16493" y="5477760"/>
                </a:lnTo>
                <a:cubicBezTo>
                  <a:pt x="8966" y="5369709"/>
                  <a:pt x="1889" y="5260695"/>
                  <a:pt x="17841" y="5150260"/>
                </a:cubicBezTo>
                <a:cubicBezTo>
                  <a:pt x="-3463" y="5038150"/>
                  <a:pt x="-2139" y="4857473"/>
                  <a:pt x="6850" y="4650409"/>
                </a:cubicBezTo>
                <a:lnTo>
                  <a:pt x="14633" y="4498670"/>
                </a:lnTo>
                <a:lnTo>
                  <a:pt x="14494" y="4495758"/>
                </a:lnTo>
                <a:cubicBezTo>
                  <a:pt x="12245" y="4421472"/>
                  <a:pt x="13025" y="4335511"/>
                  <a:pt x="14442" y="4243130"/>
                </a:cubicBezTo>
                <a:lnTo>
                  <a:pt x="16801" y="4091152"/>
                </a:lnTo>
                <a:lnTo>
                  <a:pt x="13537" y="4018512"/>
                </a:lnTo>
                <a:lnTo>
                  <a:pt x="17696" y="3920163"/>
                </a:lnTo>
                <a:lnTo>
                  <a:pt x="17841" y="3851812"/>
                </a:lnTo>
                <a:cubicBezTo>
                  <a:pt x="15571" y="3651484"/>
                  <a:pt x="26219" y="3546077"/>
                  <a:pt x="24551" y="3386181"/>
                </a:cubicBezTo>
                <a:lnTo>
                  <a:pt x="24397" y="3379573"/>
                </a:lnTo>
                <a:lnTo>
                  <a:pt x="22173" y="3327681"/>
                </a:lnTo>
                <a:cubicBezTo>
                  <a:pt x="20895" y="3304536"/>
                  <a:pt x="19446" y="3284181"/>
                  <a:pt x="17841" y="3267510"/>
                </a:cubicBezTo>
                <a:cubicBezTo>
                  <a:pt x="8213" y="3167488"/>
                  <a:pt x="-3113" y="2984082"/>
                  <a:pt x="3931" y="2799801"/>
                </a:cubicBezTo>
                <a:lnTo>
                  <a:pt x="4125" y="2797274"/>
                </a:lnTo>
                <a:lnTo>
                  <a:pt x="3717" y="2776150"/>
                </a:lnTo>
                <a:cubicBezTo>
                  <a:pt x="3237" y="2640023"/>
                  <a:pt x="7465" y="2516197"/>
                  <a:pt x="17841" y="2423520"/>
                </a:cubicBezTo>
                <a:cubicBezTo>
                  <a:pt x="20435" y="2400350"/>
                  <a:pt x="22069" y="2375698"/>
                  <a:pt x="22982" y="2349684"/>
                </a:cubicBezTo>
                <a:lnTo>
                  <a:pt x="23157" y="2331991"/>
                </a:lnTo>
                <a:lnTo>
                  <a:pt x="21648" y="2290240"/>
                </a:lnTo>
                <a:cubicBezTo>
                  <a:pt x="18695" y="2240502"/>
                  <a:pt x="15426" y="2193755"/>
                  <a:pt x="14054" y="2150784"/>
                </a:cubicBezTo>
                <a:lnTo>
                  <a:pt x="17291" y="2050968"/>
                </a:lnTo>
                <a:lnTo>
                  <a:pt x="12351" y="1872365"/>
                </a:lnTo>
                <a:cubicBezTo>
                  <a:pt x="11665" y="1799113"/>
                  <a:pt x="12859" y="1722821"/>
                  <a:pt x="17841" y="1644450"/>
                </a:cubicBezTo>
                <a:lnTo>
                  <a:pt x="21169" y="1569934"/>
                </a:lnTo>
                <a:lnTo>
                  <a:pt x="20488" y="1547698"/>
                </a:lnTo>
                <a:cubicBezTo>
                  <a:pt x="19568" y="1516527"/>
                  <a:pt x="18663" y="1483900"/>
                  <a:pt x="17841" y="1449683"/>
                </a:cubicBezTo>
                <a:cubicBezTo>
                  <a:pt x="11271" y="1175953"/>
                  <a:pt x="1415" y="1152151"/>
                  <a:pt x="17841" y="995226"/>
                </a:cubicBezTo>
                <a:lnTo>
                  <a:pt x="19885" y="968921"/>
                </a:lnTo>
                <a:lnTo>
                  <a:pt x="17841" y="930304"/>
                </a:lnTo>
                <a:cubicBezTo>
                  <a:pt x="7442" y="768208"/>
                  <a:pt x="7865" y="285783"/>
                  <a:pt x="17841" y="21390"/>
                </a:cubicBezTo>
                <a:cubicBezTo>
                  <a:pt x="147136" y="10433"/>
                  <a:pt x="296588" y="9602"/>
                  <a:pt x="440468" y="11925"/>
                </a:cubicBezTo>
                <a:lnTo>
                  <a:pt x="473966" y="12726"/>
                </a:lnTo>
                <a:lnTo>
                  <a:pt x="478805" y="12539"/>
                </a:lnTo>
                <a:lnTo>
                  <a:pt x="484496" y="12977"/>
                </a:lnTo>
                <a:lnTo>
                  <a:pt x="648894" y="16905"/>
                </a:lnTo>
                <a:cubicBezTo>
                  <a:pt x="714833" y="18773"/>
                  <a:pt x="776163" y="20559"/>
                  <a:pt x="829667" y="21390"/>
                </a:cubicBezTo>
                <a:lnTo>
                  <a:pt x="916694" y="22693"/>
                </a:lnTo>
                <a:lnTo>
                  <a:pt x="933747" y="21390"/>
                </a:lnTo>
                <a:cubicBezTo>
                  <a:pt x="1086511" y="12604"/>
                  <a:pt x="1591110" y="15003"/>
                  <a:pt x="1863531" y="21390"/>
                </a:cubicBezTo>
                <a:lnTo>
                  <a:pt x="1920387" y="22646"/>
                </a:lnTo>
                <a:lnTo>
                  <a:pt x="2054705" y="24358"/>
                </a:lnTo>
                <a:cubicBezTo>
                  <a:pt x="2107717" y="24456"/>
                  <a:pt x="2161143" y="23719"/>
                  <a:pt x="2217404" y="21390"/>
                </a:cubicBezTo>
                <a:cubicBezTo>
                  <a:pt x="2442445" y="12073"/>
                  <a:pt x="2732199" y="18194"/>
                  <a:pt x="2911273" y="21390"/>
                </a:cubicBezTo>
                <a:lnTo>
                  <a:pt x="3023675" y="20799"/>
                </a:lnTo>
                <a:lnTo>
                  <a:pt x="3093869" y="15816"/>
                </a:lnTo>
                <a:cubicBezTo>
                  <a:pt x="3182922" y="11551"/>
                  <a:pt x="3301373" y="10993"/>
                  <a:pt x="3429365" y="12165"/>
                </a:cubicBezTo>
                <a:lnTo>
                  <a:pt x="3575555" y="14425"/>
                </a:lnTo>
                <a:lnTo>
                  <a:pt x="3605772" y="13210"/>
                </a:lnTo>
                <a:cubicBezTo>
                  <a:pt x="3774503" y="6974"/>
                  <a:pt x="3960371" y="3465"/>
                  <a:pt x="4063093" y="21390"/>
                </a:cubicBezTo>
                <a:lnTo>
                  <a:pt x="4088792" y="24677"/>
                </a:lnTo>
                <a:lnTo>
                  <a:pt x="4129769" y="25744"/>
                </a:lnTo>
                <a:cubicBezTo>
                  <a:pt x="4269845" y="29597"/>
                  <a:pt x="4297423" y="30995"/>
                  <a:pt x="4403088" y="21390"/>
                </a:cubicBezTo>
                <a:cubicBezTo>
                  <a:pt x="4473592" y="10814"/>
                  <a:pt x="4858406" y="-6032"/>
                  <a:pt x="5096956" y="21390"/>
                </a:cubicBezTo>
                <a:lnTo>
                  <a:pt x="5251798" y="27914"/>
                </a:lnTo>
                <a:lnTo>
                  <a:pt x="5332872" y="21390"/>
                </a:lnTo>
                <a:cubicBezTo>
                  <a:pt x="5422885" y="11295"/>
                  <a:pt x="5502187" y="8863"/>
                  <a:pt x="5576462" y="10240"/>
                </a:cubicBezTo>
                <a:lnTo>
                  <a:pt x="5700011" y="17015"/>
                </a:lnTo>
                <a:lnTo>
                  <a:pt x="5761151" y="15143"/>
                </a:lnTo>
                <a:cubicBezTo>
                  <a:pt x="5846776" y="14123"/>
                  <a:pt x="5935566" y="15403"/>
                  <a:pt x="6026740" y="21390"/>
                </a:cubicBezTo>
                <a:lnTo>
                  <a:pt x="6161088" y="29209"/>
                </a:lnTo>
                <a:lnTo>
                  <a:pt x="6262655" y="21390"/>
                </a:lnTo>
                <a:cubicBezTo>
                  <a:pt x="6405549" y="5694"/>
                  <a:pt x="6517747" y="175"/>
                  <a:pt x="6610089" y="5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9106310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D2B266D-3625-4584-A5C3-7D3F672CFF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46F7BC8-556C-7F2A-F8A7-67FD9FA002C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075" r="1" b="12930"/>
          <a:stretch/>
        </p:blipFill>
        <p:spPr>
          <a:xfrm>
            <a:off x="180279" y="161490"/>
            <a:ext cx="11827082" cy="6534092"/>
          </a:xfrm>
          <a:custGeom>
            <a:avLst/>
            <a:gdLst/>
            <a:ahLst/>
            <a:cxnLst/>
            <a:rect l="l" t="t" r="r" b="b"/>
            <a:pathLst>
              <a:path w="11827082" h="6534092">
                <a:moveTo>
                  <a:pt x="6610089" y="5"/>
                </a:moveTo>
                <a:cubicBezTo>
                  <a:pt x="6763993" y="-277"/>
                  <a:pt x="6862741" y="14300"/>
                  <a:pt x="6956523" y="21390"/>
                </a:cubicBezTo>
                <a:cubicBezTo>
                  <a:pt x="7271939" y="-12207"/>
                  <a:pt x="7581352" y="149"/>
                  <a:pt x="7768349" y="21390"/>
                </a:cubicBezTo>
                <a:lnTo>
                  <a:pt x="7831642" y="23688"/>
                </a:lnTo>
                <a:lnTo>
                  <a:pt x="7886307" y="21390"/>
                </a:lnTo>
                <a:cubicBezTo>
                  <a:pt x="7951978" y="17798"/>
                  <a:pt x="8007622" y="16567"/>
                  <a:pt x="8057445" y="16600"/>
                </a:cubicBezTo>
                <a:lnTo>
                  <a:pt x="8096254" y="17396"/>
                </a:lnTo>
                <a:lnTo>
                  <a:pt x="8199591" y="12947"/>
                </a:lnTo>
                <a:cubicBezTo>
                  <a:pt x="8247971" y="12558"/>
                  <a:pt x="8296272" y="14617"/>
                  <a:pt x="8344260" y="21390"/>
                </a:cubicBezTo>
                <a:lnTo>
                  <a:pt x="8355505" y="22738"/>
                </a:lnTo>
                <a:lnTo>
                  <a:pt x="8462217" y="21390"/>
                </a:lnTo>
                <a:cubicBezTo>
                  <a:pt x="8567700" y="16869"/>
                  <a:pt x="8666620" y="17239"/>
                  <a:pt x="8761697" y="18554"/>
                </a:cubicBezTo>
                <a:lnTo>
                  <a:pt x="8808871" y="19038"/>
                </a:lnTo>
                <a:lnTo>
                  <a:pt x="8941246" y="13930"/>
                </a:lnTo>
                <a:cubicBezTo>
                  <a:pt x="9040199" y="10800"/>
                  <a:pt x="9149474" y="10157"/>
                  <a:pt x="9260166" y="21390"/>
                </a:cubicBezTo>
                <a:lnTo>
                  <a:pt x="9339613" y="26448"/>
                </a:lnTo>
                <a:lnTo>
                  <a:pt x="9432845" y="28493"/>
                </a:lnTo>
                <a:cubicBezTo>
                  <a:pt x="9587011" y="31230"/>
                  <a:pt x="9744909" y="31599"/>
                  <a:pt x="9849954" y="21390"/>
                </a:cubicBezTo>
                <a:cubicBezTo>
                  <a:pt x="10060044" y="972"/>
                  <a:pt x="10204432" y="2657"/>
                  <a:pt x="10425865" y="21390"/>
                </a:cubicBezTo>
                <a:lnTo>
                  <a:pt x="10477895" y="25158"/>
                </a:lnTo>
                <a:lnTo>
                  <a:pt x="10566351" y="27751"/>
                </a:lnTo>
                <a:cubicBezTo>
                  <a:pt x="10727031" y="32755"/>
                  <a:pt x="10877889" y="35639"/>
                  <a:pt x="11001775" y="21390"/>
                </a:cubicBezTo>
                <a:cubicBezTo>
                  <a:pt x="11249546" y="-7108"/>
                  <a:pt x="11434553" y="12510"/>
                  <a:pt x="11813601" y="21390"/>
                </a:cubicBezTo>
                <a:cubicBezTo>
                  <a:pt x="11817928" y="208271"/>
                  <a:pt x="11818867" y="336567"/>
                  <a:pt x="11813601" y="475847"/>
                </a:cubicBezTo>
                <a:cubicBezTo>
                  <a:pt x="11808335" y="615127"/>
                  <a:pt x="11845853" y="1008651"/>
                  <a:pt x="11813601" y="1254916"/>
                </a:cubicBezTo>
                <a:cubicBezTo>
                  <a:pt x="11809570" y="1285699"/>
                  <a:pt x="11806768" y="1314174"/>
                  <a:pt x="11804923" y="1340777"/>
                </a:cubicBezTo>
                <a:lnTo>
                  <a:pt x="11803652" y="1373115"/>
                </a:lnTo>
                <a:lnTo>
                  <a:pt x="11804560" y="1395572"/>
                </a:lnTo>
                <a:cubicBezTo>
                  <a:pt x="11806656" y="1431340"/>
                  <a:pt x="11809600" y="1470662"/>
                  <a:pt x="11813601" y="1514605"/>
                </a:cubicBezTo>
                <a:cubicBezTo>
                  <a:pt x="11829606" y="1690380"/>
                  <a:pt x="11822955" y="1813845"/>
                  <a:pt x="11815628" y="1920902"/>
                </a:cubicBezTo>
                <a:lnTo>
                  <a:pt x="11811346" y="1995660"/>
                </a:lnTo>
                <a:lnTo>
                  <a:pt x="11813868" y="2104640"/>
                </a:lnTo>
                <a:lnTo>
                  <a:pt x="11817197" y="2264365"/>
                </a:lnTo>
                <a:lnTo>
                  <a:pt x="11821465" y="2306631"/>
                </a:lnTo>
                <a:cubicBezTo>
                  <a:pt x="11835170" y="2477814"/>
                  <a:pt x="11818400" y="2578773"/>
                  <a:pt x="11813601" y="2683208"/>
                </a:cubicBezTo>
                <a:cubicBezTo>
                  <a:pt x="11809487" y="2772725"/>
                  <a:pt x="11816027" y="2930030"/>
                  <a:pt x="11816192" y="3070653"/>
                </a:cubicBezTo>
                <a:lnTo>
                  <a:pt x="11813610" y="3202145"/>
                </a:lnTo>
                <a:lnTo>
                  <a:pt x="11813601" y="3267510"/>
                </a:lnTo>
                <a:cubicBezTo>
                  <a:pt x="11811419" y="3587194"/>
                  <a:pt x="11813535" y="3497122"/>
                  <a:pt x="11813601" y="3721967"/>
                </a:cubicBezTo>
                <a:cubicBezTo>
                  <a:pt x="11813617" y="3778178"/>
                  <a:pt x="11814293" y="3835214"/>
                  <a:pt x="11815131" y="3894088"/>
                </a:cubicBezTo>
                <a:lnTo>
                  <a:pt x="11816203" y="3972593"/>
                </a:lnTo>
                <a:lnTo>
                  <a:pt x="11816265" y="3973919"/>
                </a:lnTo>
                <a:cubicBezTo>
                  <a:pt x="11819902" y="4062998"/>
                  <a:pt x="11819694" y="4122248"/>
                  <a:pt x="11818174" y="4171327"/>
                </a:cubicBezTo>
                <a:lnTo>
                  <a:pt x="11817878" y="4178488"/>
                </a:lnTo>
                <a:lnTo>
                  <a:pt x="11818118" y="4277530"/>
                </a:lnTo>
                <a:cubicBezTo>
                  <a:pt x="11817612" y="4347824"/>
                  <a:pt x="11816272" y="4421987"/>
                  <a:pt x="11813601" y="4501036"/>
                </a:cubicBezTo>
                <a:cubicBezTo>
                  <a:pt x="11824398" y="4779554"/>
                  <a:pt x="11834923" y="4895505"/>
                  <a:pt x="11813601" y="5020415"/>
                </a:cubicBezTo>
                <a:cubicBezTo>
                  <a:pt x="11808270" y="5051643"/>
                  <a:pt x="11804885" y="5094410"/>
                  <a:pt x="11802984" y="5145366"/>
                </a:cubicBezTo>
                <a:lnTo>
                  <a:pt x="11802805" y="5153576"/>
                </a:lnTo>
                <a:lnTo>
                  <a:pt x="11813601" y="5280104"/>
                </a:lnTo>
                <a:cubicBezTo>
                  <a:pt x="11848339" y="5545832"/>
                  <a:pt x="11803810" y="5568088"/>
                  <a:pt x="11813601" y="5734561"/>
                </a:cubicBezTo>
                <a:cubicBezTo>
                  <a:pt x="11814825" y="5755370"/>
                  <a:pt x="11815354" y="5777180"/>
                  <a:pt x="11815391" y="5800160"/>
                </a:cubicBezTo>
                <a:lnTo>
                  <a:pt x="11814403" y="5861994"/>
                </a:lnTo>
                <a:lnTo>
                  <a:pt x="11814897" y="5940552"/>
                </a:lnTo>
                <a:cubicBezTo>
                  <a:pt x="11813455" y="6007961"/>
                  <a:pt x="11810716" y="6074118"/>
                  <a:pt x="11808410" y="6139030"/>
                </a:cubicBezTo>
                <a:lnTo>
                  <a:pt x="11805249" y="6294204"/>
                </a:lnTo>
                <a:lnTo>
                  <a:pt x="11806853" y="6377232"/>
                </a:lnTo>
                <a:lnTo>
                  <a:pt x="11813601" y="6513630"/>
                </a:lnTo>
                <a:cubicBezTo>
                  <a:pt x="11755932" y="6520071"/>
                  <a:pt x="11702085" y="6522123"/>
                  <a:pt x="11651008" y="6521869"/>
                </a:cubicBezTo>
                <a:lnTo>
                  <a:pt x="11606878" y="6520178"/>
                </a:lnTo>
                <a:lnTo>
                  <a:pt x="11480359" y="6526470"/>
                </a:lnTo>
                <a:cubicBezTo>
                  <a:pt x="11411497" y="6529079"/>
                  <a:pt x="11340067" y="6529281"/>
                  <a:pt x="11235913" y="6522672"/>
                </a:cubicBezTo>
                <a:lnTo>
                  <a:pt x="11167376" y="6517338"/>
                </a:lnTo>
                <a:lnTo>
                  <a:pt x="11118099" y="6519937"/>
                </a:lnTo>
                <a:cubicBezTo>
                  <a:pt x="11008080" y="6519923"/>
                  <a:pt x="10918905" y="6505169"/>
                  <a:pt x="10779737" y="6513630"/>
                </a:cubicBezTo>
                <a:lnTo>
                  <a:pt x="10756340" y="6513513"/>
                </a:lnTo>
                <a:lnTo>
                  <a:pt x="10748952" y="6514346"/>
                </a:lnTo>
                <a:cubicBezTo>
                  <a:pt x="10725838" y="6516206"/>
                  <a:pt x="10699773" y="6516641"/>
                  <a:pt x="10661780" y="6513630"/>
                </a:cubicBezTo>
                <a:lnTo>
                  <a:pt x="10643067" y="6512943"/>
                </a:lnTo>
                <a:lnTo>
                  <a:pt x="10627638" y="6512866"/>
                </a:lnTo>
                <a:lnTo>
                  <a:pt x="10598539" y="6511309"/>
                </a:lnTo>
                <a:lnTo>
                  <a:pt x="10590670" y="6511020"/>
                </a:lnTo>
                <a:cubicBezTo>
                  <a:pt x="10422654" y="6509230"/>
                  <a:pt x="10114537" y="6525711"/>
                  <a:pt x="9930443" y="6519069"/>
                </a:cubicBezTo>
                <a:lnTo>
                  <a:pt x="9908887" y="6517613"/>
                </a:lnTo>
                <a:lnTo>
                  <a:pt x="9697150" y="6531900"/>
                </a:lnTo>
                <a:cubicBezTo>
                  <a:pt x="9438634" y="6540253"/>
                  <a:pt x="9217380" y="6522684"/>
                  <a:pt x="9038128" y="6513630"/>
                </a:cubicBezTo>
                <a:lnTo>
                  <a:pt x="8901719" y="6509665"/>
                </a:lnTo>
                <a:lnTo>
                  <a:pt x="8766922" y="6512046"/>
                </a:lnTo>
                <a:cubicBezTo>
                  <a:pt x="8694433" y="6513288"/>
                  <a:pt x="8629372" y="6514112"/>
                  <a:pt x="8580175" y="6513630"/>
                </a:cubicBezTo>
                <a:lnTo>
                  <a:pt x="8571277" y="6513524"/>
                </a:lnTo>
                <a:lnTo>
                  <a:pt x="8462217" y="6513630"/>
                </a:lnTo>
                <a:cubicBezTo>
                  <a:pt x="8225188" y="6509968"/>
                  <a:pt x="7780127" y="6525503"/>
                  <a:pt x="7532434" y="6513630"/>
                </a:cubicBezTo>
                <a:lnTo>
                  <a:pt x="7448622" y="6511320"/>
                </a:lnTo>
                <a:lnTo>
                  <a:pt x="7428354" y="6513630"/>
                </a:lnTo>
                <a:cubicBezTo>
                  <a:pt x="7293248" y="6538560"/>
                  <a:pt x="7186080" y="6533261"/>
                  <a:pt x="7078782" y="6523679"/>
                </a:cubicBezTo>
                <a:lnTo>
                  <a:pt x="6973169" y="6513887"/>
                </a:lnTo>
                <a:lnTo>
                  <a:pt x="6954249" y="6514033"/>
                </a:lnTo>
                <a:cubicBezTo>
                  <a:pt x="6918701" y="6514123"/>
                  <a:pt x="6880374" y="6514018"/>
                  <a:pt x="6838566" y="6513630"/>
                </a:cubicBezTo>
                <a:lnTo>
                  <a:pt x="6790865" y="6514652"/>
                </a:lnTo>
                <a:lnTo>
                  <a:pt x="6717520" y="6518204"/>
                </a:lnTo>
                <a:lnTo>
                  <a:pt x="6690736" y="6516798"/>
                </a:lnTo>
                <a:lnTo>
                  <a:pt x="6604647" y="6518643"/>
                </a:lnTo>
                <a:cubicBezTo>
                  <a:pt x="6383546" y="6528740"/>
                  <a:pt x="6188571" y="6547337"/>
                  <a:pt x="5908782" y="6513630"/>
                </a:cubicBezTo>
                <a:lnTo>
                  <a:pt x="5827432" y="6506155"/>
                </a:lnTo>
                <a:lnTo>
                  <a:pt x="5818169" y="6505897"/>
                </a:lnTo>
                <a:cubicBezTo>
                  <a:pt x="5656134" y="6501940"/>
                  <a:pt x="5476891" y="6500561"/>
                  <a:pt x="5360626" y="6513630"/>
                </a:cubicBezTo>
                <a:cubicBezTo>
                  <a:pt x="5244362" y="6526700"/>
                  <a:pt x="5155294" y="6523407"/>
                  <a:pt x="5082581" y="6518492"/>
                </a:cubicBezTo>
                <a:lnTo>
                  <a:pt x="5011539" y="6513612"/>
                </a:lnTo>
                <a:lnTo>
                  <a:pt x="4978999" y="6513630"/>
                </a:lnTo>
                <a:lnTo>
                  <a:pt x="4947560" y="6512597"/>
                </a:lnTo>
                <a:lnTo>
                  <a:pt x="4902673" y="6513630"/>
                </a:lnTo>
                <a:cubicBezTo>
                  <a:pt x="4851834" y="6520217"/>
                  <a:pt x="4795188" y="6523001"/>
                  <a:pt x="4737076" y="6522747"/>
                </a:cubicBezTo>
                <a:lnTo>
                  <a:pt x="4649328" y="6518160"/>
                </a:lnTo>
                <a:lnTo>
                  <a:pt x="4624935" y="6519597"/>
                </a:lnTo>
                <a:cubicBezTo>
                  <a:pt x="4598495" y="6519851"/>
                  <a:pt x="4566987" y="6518389"/>
                  <a:pt x="4521046" y="6513630"/>
                </a:cubicBezTo>
                <a:lnTo>
                  <a:pt x="4456833" y="6510131"/>
                </a:lnTo>
                <a:lnTo>
                  <a:pt x="4343538" y="6512337"/>
                </a:lnTo>
                <a:cubicBezTo>
                  <a:pt x="4260681" y="6514690"/>
                  <a:pt x="4174545" y="6517475"/>
                  <a:pt x="4104725" y="6513630"/>
                </a:cubicBezTo>
                <a:cubicBezTo>
                  <a:pt x="3965085" y="6505941"/>
                  <a:pt x="3802107" y="6535988"/>
                  <a:pt x="3528815" y="6513630"/>
                </a:cubicBezTo>
                <a:lnTo>
                  <a:pt x="3407613" y="6504978"/>
                </a:lnTo>
                <a:lnTo>
                  <a:pt x="3251268" y="6513630"/>
                </a:lnTo>
                <a:cubicBezTo>
                  <a:pt x="3103602" y="6529652"/>
                  <a:pt x="3004932" y="6519904"/>
                  <a:pt x="2867035" y="6513929"/>
                </a:cubicBezTo>
                <a:lnTo>
                  <a:pt x="2840124" y="6513045"/>
                </a:lnTo>
                <a:lnTo>
                  <a:pt x="2834946" y="6513630"/>
                </a:lnTo>
                <a:cubicBezTo>
                  <a:pt x="2691933" y="6538293"/>
                  <a:pt x="2614008" y="6529004"/>
                  <a:pt x="2502859" y="6520536"/>
                </a:cubicBezTo>
                <a:lnTo>
                  <a:pt x="2442001" y="6517197"/>
                </a:lnTo>
                <a:lnTo>
                  <a:pt x="2438245" y="6517313"/>
                </a:lnTo>
                <a:cubicBezTo>
                  <a:pt x="2401807" y="6517985"/>
                  <a:pt x="2368299" y="6518156"/>
                  <a:pt x="2336678" y="6517988"/>
                </a:cubicBezTo>
                <a:lnTo>
                  <a:pt x="2185932" y="6514754"/>
                </a:lnTo>
                <a:lnTo>
                  <a:pt x="1960620" y="6520062"/>
                </a:lnTo>
                <a:cubicBezTo>
                  <a:pt x="1876521" y="6521810"/>
                  <a:pt x="1788378" y="6523022"/>
                  <a:pt x="1701155" y="6522387"/>
                </a:cubicBezTo>
                <a:lnTo>
                  <a:pt x="1589271" y="6518529"/>
                </a:lnTo>
                <a:lnTo>
                  <a:pt x="1539168" y="6519829"/>
                </a:lnTo>
                <a:cubicBezTo>
                  <a:pt x="1395291" y="6522782"/>
                  <a:pt x="1407110" y="6517174"/>
                  <a:pt x="1287620" y="6513630"/>
                </a:cubicBezTo>
                <a:cubicBezTo>
                  <a:pt x="1168131" y="6510087"/>
                  <a:pt x="1041230" y="6513238"/>
                  <a:pt x="932033" y="6514000"/>
                </a:cubicBezTo>
                <a:lnTo>
                  <a:pt x="918750" y="6513952"/>
                </a:lnTo>
                <a:lnTo>
                  <a:pt x="858917" y="6514806"/>
                </a:lnTo>
                <a:cubicBezTo>
                  <a:pt x="826932" y="6514879"/>
                  <a:pt x="792070" y="6514545"/>
                  <a:pt x="753341" y="6513630"/>
                </a:cubicBezTo>
                <a:cubicBezTo>
                  <a:pt x="443511" y="6506311"/>
                  <a:pt x="354936" y="6524642"/>
                  <a:pt x="17841" y="6513630"/>
                </a:cubicBezTo>
                <a:cubicBezTo>
                  <a:pt x="-956" y="6342673"/>
                  <a:pt x="-10467" y="6012653"/>
                  <a:pt x="17841" y="5799484"/>
                </a:cubicBezTo>
                <a:lnTo>
                  <a:pt x="19845" y="5756408"/>
                </a:lnTo>
                <a:lnTo>
                  <a:pt x="17841" y="5734561"/>
                </a:lnTo>
                <a:cubicBezTo>
                  <a:pt x="13149" y="5695472"/>
                  <a:pt x="12578" y="5648752"/>
                  <a:pt x="13918" y="5598323"/>
                </a:cubicBezTo>
                <a:lnTo>
                  <a:pt x="18180" y="5508699"/>
                </a:lnTo>
                <a:lnTo>
                  <a:pt x="16493" y="5477760"/>
                </a:lnTo>
                <a:cubicBezTo>
                  <a:pt x="8966" y="5369709"/>
                  <a:pt x="1889" y="5260695"/>
                  <a:pt x="17841" y="5150260"/>
                </a:cubicBezTo>
                <a:cubicBezTo>
                  <a:pt x="-3463" y="5038150"/>
                  <a:pt x="-2139" y="4857473"/>
                  <a:pt x="6850" y="4650409"/>
                </a:cubicBezTo>
                <a:lnTo>
                  <a:pt x="14633" y="4498670"/>
                </a:lnTo>
                <a:lnTo>
                  <a:pt x="14494" y="4495758"/>
                </a:lnTo>
                <a:cubicBezTo>
                  <a:pt x="12245" y="4421472"/>
                  <a:pt x="13025" y="4335511"/>
                  <a:pt x="14442" y="4243130"/>
                </a:cubicBezTo>
                <a:lnTo>
                  <a:pt x="16801" y="4091152"/>
                </a:lnTo>
                <a:lnTo>
                  <a:pt x="13537" y="4018512"/>
                </a:lnTo>
                <a:lnTo>
                  <a:pt x="17696" y="3920163"/>
                </a:lnTo>
                <a:lnTo>
                  <a:pt x="17841" y="3851812"/>
                </a:lnTo>
                <a:cubicBezTo>
                  <a:pt x="15571" y="3651484"/>
                  <a:pt x="26219" y="3546077"/>
                  <a:pt x="24551" y="3386181"/>
                </a:cubicBezTo>
                <a:lnTo>
                  <a:pt x="24397" y="3379573"/>
                </a:lnTo>
                <a:lnTo>
                  <a:pt x="22173" y="3327681"/>
                </a:lnTo>
                <a:cubicBezTo>
                  <a:pt x="20895" y="3304536"/>
                  <a:pt x="19446" y="3284181"/>
                  <a:pt x="17841" y="3267510"/>
                </a:cubicBezTo>
                <a:cubicBezTo>
                  <a:pt x="8213" y="3167488"/>
                  <a:pt x="-3113" y="2984082"/>
                  <a:pt x="3931" y="2799801"/>
                </a:cubicBezTo>
                <a:lnTo>
                  <a:pt x="4125" y="2797274"/>
                </a:lnTo>
                <a:lnTo>
                  <a:pt x="3717" y="2776150"/>
                </a:lnTo>
                <a:cubicBezTo>
                  <a:pt x="3237" y="2640023"/>
                  <a:pt x="7465" y="2516197"/>
                  <a:pt x="17841" y="2423520"/>
                </a:cubicBezTo>
                <a:cubicBezTo>
                  <a:pt x="20435" y="2400350"/>
                  <a:pt x="22069" y="2375698"/>
                  <a:pt x="22982" y="2349684"/>
                </a:cubicBezTo>
                <a:lnTo>
                  <a:pt x="23157" y="2331991"/>
                </a:lnTo>
                <a:lnTo>
                  <a:pt x="21648" y="2290240"/>
                </a:lnTo>
                <a:cubicBezTo>
                  <a:pt x="18695" y="2240502"/>
                  <a:pt x="15426" y="2193755"/>
                  <a:pt x="14054" y="2150784"/>
                </a:cubicBezTo>
                <a:lnTo>
                  <a:pt x="17291" y="2050968"/>
                </a:lnTo>
                <a:lnTo>
                  <a:pt x="12351" y="1872365"/>
                </a:lnTo>
                <a:cubicBezTo>
                  <a:pt x="11665" y="1799113"/>
                  <a:pt x="12859" y="1722821"/>
                  <a:pt x="17841" y="1644450"/>
                </a:cubicBezTo>
                <a:lnTo>
                  <a:pt x="21169" y="1569934"/>
                </a:lnTo>
                <a:lnTo>
                  <a:pt x="20488" y="1547698"/>
                </a:lnTo>
                <a:cubicBezTo>
                  <a:pt x="19568" y="1516527"/>
                  <a:pt x="18663" y="1483900"/>
                  <a:pt x="17841" y="1449683"/>
                </a:cubicBezTo>
                <a:cubicBezTo>
                  <a:pt x="11271" y="1175953"/>
                  <a:pt x="1415" y="1152151"/>
                  <a:pt x="17841" y="995226"/>
                </a:cubicBezTo>
                <a:lnTo>
                  <a:pt x="19885" y="968921"/>
                </a:lnTo>
                <a:lnTo>
                  <a:pt x="17841" y="930304"/>
                </a:lnTo>
                <a:cubicBezTo>
                  <a:pt x="7442" y="768208"/>
                  <a:pt x="7865" y="285783"/>
                  <a:pt x="17841" y="21390"/>
                </a:cubicBezTo>
                <a:cubicBezTo>
                  <a:pt x="147136" y="10433"/>
                  <a:pt x="296588" y="9602"/>
                  <a:pt x="440468" y="11925"/>
                </a:cubicBezTo>
                <a:lnTo>
                  <a:pt x="473966" y="12726"/>
                </a:lnTo>
                <a:lnTo>
                  <a:pt x="478805" y="12539"/>
                </a:lnTo>
                <a:lnTo>
                  <a:pt x="484496" y="12977"/>
                </a:lnTo>
                <a:lnTo>
                  <a:pt x="648894" y="16905"/>
                </a:lnTo>
                <a:cubicBezTo>
                  <a:pt x="714833" y="18773"/>
                  <a:pt x="776163" y="20559"/>
                  <a:pt x="829667" y="21390"/>
                </a:cubicBezTo>
                <a:lnTo>
                  <a:pt x="916694" y="22693"/>
                </a:lnTo>
                <a:lnTo>
                  <a:pt x="933747" y="21390"/>
                </a:lnTo>
                <a:cubicBezTo>
                  <a:pt x="1086511" y="12604"/>
                  <a:pt x="1591110" y="15003"/>
                  <a:pt x="1863531" y="21390"/>
                </a:cubicBezTo>
                <a:lnTo>
                  <a:pt x="1920387" y="22646"/>
                </a:lnTo>
                <a:lnTo>
                  <a:pt x="2054705" y="24358"/>
                </a:lnTo>
                <a:cubicBezTo>
                  <a:pt x="2107717" y="24456"/>
                  <a:pt x="2161143" y="23719"/>
                  <a:pt x="2217404" y="21390"/>
                </a:cubicBezTo>
                <a:cubicBezTo>
                  <a:pt x="2442445" y="12073"/>
                  <a:pt x="2732199" y="18194"/>
                  <a:pt x="2911273" y="21390"/>
                </a:cubicBezTo>
                <a:lnTo>
                  <a:pt x="3023675" y="20799"/>
                </a:lnTo>
                <a:lnTo>
                  <a:pt x="3093869" y="15816"/>
                </a:lnTo>
                <a:cubicBezTo>
                  <a:pt x="3182922" y="11551"/>
                  <a:pt x="3301373" y="10993"/>
                  <a:pt x="3429365" y="12165"/>
                </a:cubicBezTo>
                <a:lnTo>
                  <a:pt x="3575555" y="14425"/>
                </a:lnTo>
                <a:lnTo>
                  <a:pt x="3605772" y="13210"/>
                </a:lnTo>
                <a:cubicBezTo>
                  <a:pt x="3774503" y="6974"/>
                  <a:pt x="3960371" y="3465"/>
                  <a:pt x="4063093" y="21390"/>
                </a:cubicBezTo>
                <a:lnTo>
                  <a:pt x="4088792" y="24677"/>
                </a:lnTo>
                <a:lnTo>
                  <a:pt x="4129769" y="25744"/>
                </a:lnTo>
                <a:cubicBezTo>
                  <a:pt x="4269845" y="29597"/>
                  <a:pt x="4297423" y="30995"/>
                  <a:pt x="4403088" y="21390"/>
                </a:cubicBezTo>
                <a:cubicBezTo>
                  <a:pt x="4473592" y="10814"/>
                  <a:pt x="4858406" y="-6032"/>
                  <a:pt x="5096956" y="21390"/>
                </a:cubicBezTo>
                <a:lnTo>
                  <a:pt x="5251798" y="27914"/>
                </a:lnTo>
                <a:lnTo>
                  <a:pt x="5332872" y="21390"/>
                </a:lnTo>
                <a:cubicBezTo>
                  <a:pt x="5422885" y="11295"/>
                  <a:pt x="5502187" y="8863"/>
                  <a:pt x="5576462" y="10240"/>
                </a:cubicBezTo>
                <a:lnTo>
                  <a:pt x="5700011" y="17015"/>
                </a:lnTo>
                <a:lnTo>
                  <a:pt x="5761151" y="15143"/>
                </a:lnTo>
                <a:cubicBezTo>
                  <a:pt x="5846776" y="14123"/>
                  <a:pt x="5935566" y="15403"/>
                  <a:pt x="6026740" y="21390"/>
                </a:cubicBezTo>
                <a:lnTo>
                  <a:pt x="6161088" y="29209"/>
                </a:lnTo>
                <a:lnTo>
                  <a:pt x="6262655" y="21390"/>
                </a:lnTo>
                <a:cubicBezTo>
                  <a:pt x="6405549" y="5694"/>
                  <a:pt x="6517747" y="175"/>
                  <a:pt x="6610089" y="5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3665193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DF2BDBDE-8617-4B8F-7EB3-79A27E89EAD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3723" y="243698"/>
            <a:ext cx="10592972" cy="66143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71434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A63E13BA-6D08-184D-3825-4935951A042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7791" y="0"/>
            <a:ext cx="10789920" cy="6278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24470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C454240-395F-5381-C1B8-529F7661A09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0567" y="647398"/>
            <a:ext cx="11630866" cy="50218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63577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2204F4E-77A2-7B41-3B82-21F7B76BA7F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1497" y="396093"/>
            <a:ext cx="10637740" cy="64619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75352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CA20598C-24E8-A243-72A0-3C3D01521AC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7855" y="667336"/>
            <a:ext cx="11004599" cy="55685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4382866"/>
      </p:ext>
    </p:extLst>
  </p:cSld>
  <p:clrMapOvr>
    <a:masterClrMapping/>
  </p:clrMapOvr>
</p:sld>
</file>

<file path=ppt/theme/theme1.xml><?xml version="1.0" encoding="utf-8"?>
<a:theme xmlns:a="http://schemas.openxmlformats.org/drawingml/2006/main" name="SketchyVTI">
  <a:themeElements>
    <a:clrScheme name="AnalogousFromDarkSeedLeftStep">
      <a:dk1>
        <a:srgbClr val="000000"/>
      </a:dk1>
      <a:lt1>
        <a:srgbClr val="FFFFFF"/>
      </a:lt1>
      <a:dk2>
        <a:srgbClr val="1C2031"/>
      </a:dk2>
      <a:lt2>
        <a:srgbClr val="F0F3F1"/>
      </a:lt2>
      <a:accent1>
        <a:srgbClr val="E729BF"/>
      </a:accent1>
      <a:accent2>
        <a:srgbClr val="AD17D5"/>
      </a:accent2>
      <a:accent3>
        <a:srgbClr val="7029E7"/>
      </a:accent3>
      <a:accent4>
        <a:srgbClr val="2E35D9"/>
      </a:accent4>
      <a:accent5>
        <a:srgbClr val="2980E7"/>
      </a:accent5>
      <a:accent6>
        <a:srgbClr val="17BDD5"/>
      </a:accent6>
      <a:hlink>
        <a:srgbClr val="3F64BF"/>
      </a:hlink>
      <a:folHlink>
        <a:srgbClr val="7F7F7F"/>
      </a:folHlink>
    </a:clrScheme>
    <a:fontScheme name="Custom 2">
      <a:majorFont>
        <a:latin typeface="Modern Love"/>
        <a:ea typeface=""/>
        <a:cs typeface=""/>
      </a:majorFont>
      <a:minorFont>
        <a:latin typeface="The Ha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ketchyVTI" id="{A6D2C935-A6E4-4DD9-BCC5-5AE2504DB8EA}" vid="{F0754072-50B6-4C01-B911-67246C9F58D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5</Words>
  <Application>Microsoft Office PowerPoint</Application>
  <PresentationFormat>Widescreen</PresentationFormat>
  <Paragraphs>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Modern Love</vt:lpstr>
      <vt:lpstr>The Hand</vt:lpstr>
      <vt:lpstr>SketchyVTI</vt:lpstr>
      <vt:lpstr>Association Rule in Data Mining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Association Rule in Data Mining</dc:title>
  <dc:creator>Abhijay  SM</dc:creator>
  <cp:lastModifiedBy>Abhijay  SM</cp:lastModifiedBy>
  <cp:revision>2</cp:revision>
  <dcterms:created xsi:type="dcterms:W3CDTF">2022-09-03T17:35:58Z</dcterms:created>
  <dcterms:modified xsi:type="dcterms:W3CDTF">2022-09-03T17:49:46Z</dcterms:modified>
</cp:coreProperties>
</file>